
<file path=[Content_Types].xml><?xml version="1.0" encoding="utf-8"?>
<Types xmlns="http://schemas.openxmlformats.org/package/2006/content-types">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4"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BC2DA1-39AE-4243-BC00-37B934610265}" v="42" dt="2022-09-16T15:54:04.8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62" d="100"/>
          <a:sy n="62" d="100"/>
        </p:scale>
        <p:origin x="236"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ai, Veronica" userId="22f2396e-9853-4ff0-b98f-189939ee626e" providerId="ADAL" clId="{03BC2DA1-39AE-4243-BC00-37B934610265}"/>
    <pc:docChg chg="undo custSel addSld delSld modSld">
      <pc:chgData name="Thai, Veronica" userId="22f2396e-9853-4ff0-b98f-189939ee626e" providerId="ADAL" clId="{03BC2DA1-39AE-4243-BC00-37B934610265}" dt="2022-09-16T15:56:34.237" v="492" actId="20577"/>
      <pc:docMkLst>
        <pc:docMk/>
      </pc:docMkLst>
      <pc:sldChg chg="addSp delSp modSp mod delAnim modAnim">
        <pc:chgData name="Thai, Veronica" userId="22f2396e-9853-4ff0-b98f-189939ee626e" providerId="ADAL" clId="{03BC2DA1-39AE-4243-BC00-37B934610265}" dt="2022-09-16T15:54:23.127" v="491" actId="20577"/>
        <pc:sldMkLst>
          <pc:docMk/>
          <pc:sldMk cId="4290742511" sldId="258"/>
        </pc:sldMkLst>
        <pc:spChg chg="mod">
          <ac:chgData name="Thai, Veronica" userId="22f2396e-9853-4ff0-b98f-189939ee626e" providerId="ADAL" clId="{03BC2DA1-39AE-4243-BC00-37B934610265}" dt="2022-09-16T15:54:23.127" v="491" actId="20577"/>
          <ac:spMkLst>
            <pc:docMk/>
            <pc:sldMk cId="4290742511" sldId="258"/>
            <ac:spMk id="3" creationId="{ACB90622-EDFF-DC68-2889-4B62A583627D}"/>
          </ac:spMkLst>
        </pc:spChg>
        <pc:picChg chg="del">
          <ac:chgData name="Thai, Veronica" userId="22f2396e-9853-4ff0-b98f-189939ee626e" providerId="ADAL" clId="{03BC2DA1-39AE-4243-BC00-37B934610265}" dt="2022-09-16T15:38:07.001" v="97" actId="478"/>
          <ac:picMkLst>
            <pc:docMk/>
            <pc:sldMk cId="4290742511" sldId="258"/>
            <ac:picMk id="4" creationId="{9B6B8D57-3DC7-EB7D-C979-AA5390AD460E}"/>
          </ac:picMkLst>
        </pc:picChg>
        <pc:picChg chg="add mod">
          <ac:chgData name="Thai, Veronica" userId="22f2396e-9853-4ff0-b98f-189939ee626e" providerId="ADAL" clId="{03BC2DA1-39AE-4243-BC00-37B934610265}" dt="2022-09-16T15:38:11.947" v="98" actId="1076"/>
          <ac:picMkLst>
            <pc:docMk/>
            <pc:sldMk cId="4290742511" sldId="258"/>
            <ac:picMk id="5" creationId="{8DDF40CC-1D6F-EA09-9FE4-652F468A4B11}"/>
          </ac:picMkLst>
        </pc:picChg>
      </pc:sldChg>
      <pc:sldChg chg="modSp mod">
        <pc:chgData name="Thai, Veronica" userId="22f2396e-9853-4ff0-b98f-189939ee626e" providerId="ADAL" clId="{03BC2DA1-39AE-4243-BC00-37B934610265}" dt="2022-09-16T15:46:09.402" v="457" actId="20577"/>
        <pc:sldMkLst>
          <pc:docMk/>
          <pc:sldMk cId="1303776948" sldId="259"/>
        </pc:sldMkLst>
        <pc:spChg chg="mod">
          <ac:chgData name="Thai, Veronica" userId="22f2396e-9853-4ff0-b98f-189939ee626e" providerId="ADAL" clId="{03BC2DA1-39AE-4243-BC00-37B934610265}" dt="2022-09-16T15:46:09.402" v="457" actId="20577"/>
          <ac:spMkLst>
            <pc:docMk/>
            <pc:sldMk cId="1303776948" sldId="259"/>
            <ac:spMk id="3" creationId="{9B7BEBD1-FD1D-844E-F63B-90DBB383141E}"/>
          </ac:spMkLst>
        </pc:spChg>
      </pc:sldChg>
      <pc:sldChg chg="addSp delSp modSp mod delAnim modAnim">
        <pc:chgData name="Thai, Veronica" userId="22f2396e-9853-4ff0-b98f-189939ee626e" providerId="ADAL" clId="{03BC2DA1-39AE-4243-BC00-37B934610265}" dt="2022-09-16T15:53:36.997" v="476"/>
        <pc:sldMkLst>
          <pc:docMk/>
          <pc:sldMk cId="1205358672" sldId="260"/>
        </pc:sldMkLst>
        <pc:spChg chg="add mod">
          <ac:chgData name="Thai, Veronica" userId="22f2396e-9853-4ff0-b98f-189939ee626e" providerId="ADAL" clId="{03BC2DA1-39AE-4243-BC00-37B934610265}" dt="2022-09-16T15:48:13.652" v="460" actId="478"/>
          <ac:spMkLst>
            <pc:docMk/>
            <pc:sldMk cId="1205358672" sldId="260"/>
            <ac:spMk id="7" creationId="{E9A69CB8-C67D-6DFE-94FC-BD5DB71168AB}"/>
          </ac:spMkLst>
        </pc:spChg>
        <pc:picChg chg="add mod">
          <ac:chgData name="Thai, Veronica" userId="22f2396e-9853-4ff0-b98f-189939ee626e" providerId="ADAL" clId="{03BC2DA1-39AE-4243-BC00-37B934610265}" dt="2022-09-13T19:52:36.815" v="4" actId="1076"/>
          <ac:picMkLst>
            <pc:docMk/>
            <pc:sldMk cId="1205358672" sldId="260"/>
            <ac:picMk id="3" creationId="{AF6A7AC7-91CA-5CFA-E0B1-133174D75576}"/>
          </ac:picMkLst>
        </pc:picChg>
        <pc:picChg chg="del">
          <ac:chgData name="Thai, Veronica" userId="22f2396e-9853-4ff0-b98f-189939ee626e" providerId="ADAL" clId="{03BC2DA1-39AE-4243-BC00-37B934610265}" dt="2022-09-16T15:48:13.652" v="460" actId="478"/>
          <ac:picMkLst>
            <pc:docMk/>
            <pc:sldMk cId="1205358672" sldId="260"/>
            <ac:picMk id="4" creationId="{6A7E055B-73A9-972D-07C4-499665076486}"/>
          </ac:picMkLst>
        </pc:picChg>
        <pc:picChg chg="add mod">
          <ac:chgData name="Thai, Veronica" userId="22f2396e-9853-4ff0-b98f-189939ee626e" providerId="ADAL" clId="{03BC2DA1-39AE-4243-BC00-37B934610265}" dt="2022-09-16T15:48:17.400" v="461" actId="1076"/>
          <ac:picMkLst>
            <pc:docMk/>
            <pc:sldMk cId="1205358672" sldId="260"/>
            <ac:picMk id="5" creationId="{560DACC2-0EA7-76E5-9A30-D4C25FFF3C5A}"/>
          </ac:picMkLst>
        </pc:picChg>
      </pc:sldChg>
      <pc:sldChg chg="addSp delSp modSp mod delAnim modAnim">
        <pc:chgData name="Thai, Veronica" userId="22f2396e-9853-4ff0-b98f-189939ee626e" providerId="ADAL" clId="{03BC2DA1-39AE-4243-BC00-37B934610265}" dt="2022-09-16T15:53:47.883" v="477"/>
        <pc:sldMkLst>
          <pc:docMk/>
          <pc:sldMk cId="885995961" sldId="261"/>
        </pc:sldMkLst>
        <pc:picChg chg="add mod">
          <ac:chgData name="Thai, Veronica" userId="22f2396e-9853-4ff0-b98f-189939ee626e" providerId="ADAL" clId="{03BC2DA1-39AE-4243-BC00-37B934610265}" dt="2022-09-13T19:53:27.932" v="11" actId="1076"/>
          <ac:picMkLst>
            <pc:docMk/>
            <pc:sldMk cId="885995961" sldId="261"/>
            <ac:picMk id="3" creationId="{ED7E9A90-A948-0AE3-A9D2-6B1B5060543A}"/>
          </ac:picMkLst>
        </pc:picChg>
        <pc:picChg chg="del">
          <ac:chgData name="Thai, Veronica" userId="22f2396e-9853-4ff0-b98f-189939ee626e" providerId="ADAL" clId="{03BC2DA1-39AE-4243-BC00-37B934610265}" dt="2022-09-13T19:53:12.402" v="8" actId="478"/>
          <ac:picMkLst>
            <pc:docMk/>
            <pc:sldMk cId="885995961" sldId="261"/>
            <ac:picMk id="4" creationId="{984A797E-37EA-47B7-9168-0CDF87904374}"/>
          </ac:picMkLst>
        </pc:picChg>
        <pc:picChg chg="add mod">
          <ac:chgData name="Thai, Veronica" userId="22f2396e-9853-4ff0-b98f-189939ee626e" providerId="ADAL" clId="{03BC2DA1-39AE-4243-BC00-37B934610265}" dt="2022-09-16T15:49:36.578" v="465" actId="1076"/>
          <ac:picMkLst>
            <pc:docMk/>
            <pc:sldMk cId="885995961" sldId="261"/>
            <ac:picMk id="4" creationId="{F932DEA2-CBDA-2413-8938-ABE67F9CBC4E}"/>
          </ac:picMkLst>
        </pc:picChg>
        <pc:picChg chg="del">
          <ac:chgData name="Thai, Veronica" userId="22f2396e-9853-4ff0-b98f-189939ee626e" providerId="ADAL" clId="{03BC2DA1-39AE-4243-BC00-37B934610265}" dt="2022-09-16T15:49:25.829" v="463" actId="478"/>
          <ac:picMkLst>
            <pc:docMk/>
            <pc:sldMk cId="885995961" sldId="261"/>
            <ac:picMk id="5" creationId="{CF84F6EF-E7F3-B561-1E40-CA4A7EB0D405}"/>
          </ac:picMkLst>
        </pc:picChg>
      </pc:sldChg>
      <pc:sldChg chg="addSp delSp modSp mod delAnim modAnim">
        <pc:chgData name="Thai, Veronica" userId="22f2396e-9853-4ff0-b98f-189939ee626e" providerId="ADAL" clId="{03BC2DA1-39AE-4243-BC00-37B934610265}" dt="2022-09-16T15:53:53.927" v="478"/>
        <pc:sldMkLst>
          <pc:docMk/>
          <pc:sldMk cId="1987406358" sldId="262"/>
        </pc:sldMkLst>
        <pc:picChg chg="add mod">
          <ac:chgData name="Thai, Veronica" userId="22f2396e-9853-4ff0-b98f-189939ee626e" providerId="ADAL" clId="{03BC2DA1-39AE-4243-BC00-37B934610265}" dt="2022-09-13T19:54:10.311" v="22" actId="1076"/>
          <ac:picMkLst>
            <pc:docMk/>
            <pc:sldMk cId="1987406358" sldId="262"/>
            <ac:picMk id="3" creationId="{93889C6F-9882-C947-AC3F-78F69E901ECA}"/>
          </ac:picMkLst>
        </pc:picChg>
        <pc:picChg chg="del">
          <ac:chgData name="Thai, Veronica" userId="22f2396e-9853-4ff0-b98f-189939ee626e" providerId="ADAL" clId="{03BC2DA1-39AE-4243-BC00-37B934610265}" dt="2022-09-16T15:50:52.725" v="469" actId="478"/>
          <ac:picMkLst>
            <pc:docMk/>
            <pc:sldMk cId="1987406358" sldId="262"/>
            <ac:picMk id="4" creationId="{9AC619DC-C6B1-0AA2-85D9-5CE8CA57120F}"/>
          </ac:picMkLst>
        </pc:picChg>
        <pc:picChg chg="add mod">
          <ac:chgData name="Thai, Veronica" userId="22f2396e-9853-4ff0-b98f-189939ee626e" providerId="ADAL" clId="{03BC2DA1-39AE-4243-BC00-37B934610265}" dt="2022-09-16T15:50:56.704" v="470" actId="1076"/>
          <ac:picMkLst>
            <pc:docMk/>
            <pc:sldMk cId="1987406358" sldId="262"/>
            <ac:picMk id="5" creationId="{7E6E492C-80E6-F8A1-65FF-BD363F7911E7}"/>
          </ac:picMkLst>
        </pc:picChg>
        <pc:picChg chg="del">
          <ac:chgData name="Thai, Veronica" userId="22f2396e-9853-4ff0-b98f-189939ee626e" providerId="ADAL" clId="{03BC2DA1-39AE-4243-BC00-37B934610265}" dt="2022-09-13T19:53:46.427" v="15" actId="478"/>
          <ac:picMkLst>
            <pc:docMk/>
            <pc:sldMk cId="1987406358" sldId="262"/>
            <ac:picMk id="5" creationId="{D9DF876D-8A1E-44C1-978F-2F469C66AAB8}"/>
          </ac:picMkLst>
        </pc:picChg>
      </pc:sldChg>
      <pc:sldChg chg="addSp delSp modSp mod delAnim modAnim">
        <pc:chgData name="Thai, Veronica" userId="22f2396e-9853-4ff0-b98f-189939ee626e" providerId="ADAL" clId="{03BC2DA1-39AE-4243-BC00-37B934610265}" dt="2022-09-13T19:55:27.395" v="29" actId="1076"/>
        <pc:sldMkLst>
          <pc:docMk/>
          <pc:sldMk cId="3586665785" sldId="263"/>
        </pc:sldMkLst>
        <pc:spChg chg="add del mod">
          <ac:chgData name="Thai, Veronica" userId="22f2396e-9853-4ff0-b98f-189939ee626e" providerId="ADAL" clId="{03BC2DA1-39AE-4243-BC00-37B934610265}" dt="2022-09-13T19:55:08.411" v="24"/>
          <ac:spMkLst>
            <pc:docMk/>
            <pc:sldMk cId="3586665785" sldId="263"/>
            <ac:spMk id="5" creationId="{7649C81F-3705-7206-3D9C-83D044435996}"/>
          </ac:spMkLst>
        </pc:spChg>
        <pc:picChg chg="add mod">
          <ac:chgData name="Thai, Veronica" userId="22f2396e-9853-4ff0-b98f-189939ee626e" providerId="ADAL" clId="{03BC2DA1-39AE-4243-BC00-37B934610265}" dt="2022-09-13T19:55:27.395" v="29" actId="1076"/>
          <ac:picMkLst>
            <pc:docMk/>
            <pc:sldMk cId="3586665785" sldId="263"/>
            <ac:picMk id="6" creationId="{37549981-8079-4D93-739B-AB14492A7310}"/>
          </ac:picMkLst>
        </pc:picChg>
        <pc:picChg chg="del">
          <ac:chgData name="Thai, Veronica" userId="22f2396e-9853-4ff0-b98f-189939ee626e" providerId="ADAL" clId="{03BC2DA1-39AE-4243-BC00-37B934610265}" dt="2022-09-13T19:55:01.253" v="23" actId="478"/>
          <ac:picMkLst>
            <pc:docMk/>
            <pc:sldMk cId="3586665785" sldId="263"/>
            <ac:picMk id="10" creationId="{23EABA70-8AB6-4D43-834D-D3D5CE446868}"/>
          </ac:picMkLst>
        </pc:picChg>
      </pc:sldChg>
      <pc:sldChg chg="addSp delSp modSp mod addAnim delAnim modAnim">
        <pc:chgData name="Thai, Veronica" userId="22f2396e-9853-4ff0-b98f-189939ee626e" providerId="ADAL" clId="{03BC2DA1-39AE-4243-BC00-37B934610265}" dt="2022-09-16T15:56:34.237" v="492" actId="20577"/>
        <pc:sldMkLst>
          <pc:docMk/>
          <pc:sldMk cId="1469647621" sldId="264"/>
        </pc:sldMkLst>
        <pc:spChg chg="mod">
          <ac:chgData name="Thai, Veronica" userId="22f2396e-9853-4ff0-b98f-189939ee626e" providerId="ADAL" clId="{03BC2DA1-39AE-4243-BC00-37B934610265}" dt="2022-09-16T15:56:34.237" v="492" actId="20577"/>
          <ac:spMkLst>
            <pc:docMk/>
            <pc:sldMk cId="1469647621" sldId="264"/>
            <ac:spMk id="3" creationId="{CD0B6783-4B50-DABC-6E2E-0E1B5669A793}"/>
          </ac:spMkLst>
        </pc:spChg>
        <pc:picChg chg="add del">
          <ac:chgData name="Thai, Veronica" userId="22f2396e-9853-4ff0-b98f-189939ee626e" providerId="ADAL" clId="{03BC2DA1-39AE-4243-BC00-37B934610265}" dt="2022-09-16T15:43:36.979" v="369" actId="21"/>
          <ac:picMkLst>
            <pc:docMk/>
            <pc:sldMk cId="1469647621" sldId="264"/>
            <ac:picMk id="4" creationId="{38A46F84-DDC3-C2DD-D837-25ABCE0B3A77}"/>
          </ac:picMkLst>
        </pc:picChg>
        <pc:picChg chg="add mod">
          <ac:chgData name="Thai, Veronica" userId="22f2396e-9853-4ff0-b98f-189939ee626e" providerId="ADAL" clId="{03BC2DA1-39AE-4243-BC00-37B934610265}" dt="2022-09-16T15:44:04.616" v="388" actId="1076"/>
          <ac:picMkLst>
            <pc:docMk/>
            <pc:sldMk cId="1469647621" sldId="264"/>
            <ac:picMk id="5" creationId="{48B9ECF6-E1E2-0F39-E42C-55AA8D8953B7}"/>
          </ac:picMkLst>
        </pc:picChg>
      </pc:sldChg>
      <pc:sldChg chg="addSp delSp modSp mod delAnim modAnim">
        <pc:chgData name="Thai, Veronica" userId="22f2396e-9853-4ff0-b98f-189939ee626e" providerId="ADAL" clId="{03BC2DA1-39AE-4243-BC00-37B934610265}" dt="2022-09-16T15:54:04.853" v="479"/>
        <pc:sldMkLst>
          <pc:docMk/>
          <pc:sldMk cId="1700470032" sldId="265"/>
        </pc:sldMkLst>
        <pc:picChg chg="add mod">
          <ac:chgData name="Thai, Veronica" userId="22f2396e-9853-4ff0-b98f-189939ee626e" providerId="ADAL" clId="{03BC2DA1-39AE-4243-BC00-37B934610265}" dt="2022-09-13T19:55:59.379" v="37" actId="1076"/>
          <ac:picMkLst>
            <pc:docMk/>
            <pc:sldMk cId="1700470032" sldId="265"/>
            <ac:picMk id="3" creationId="{A797D860-C117-66A5-82F2-246E34D4B538}"/>
          </ac:picMkLst>
        </pc:picChg>
        <pc:picChg chg="del">
          <ac:chgData name="Thai, Veronica" userId="22f2396e-9853-4ff0-b98f-189939ee626e" providerId="ADAL" clId="{03BC2DA1-39AE-4243-BC00-37B934610265}" dt="2022-09-16T15:52:29.952" v="473" actId="478"/>
          <ac:picMkLst>
            <pc:docMk/>
            <pc:sldMk cId="1700470032" sldId="265"/>
            <ac:picMk id="4" creationId="{FEEDCF55-EFA6-A17F-12D9-2C600B156FE8}"/>
          </ac:picMkLst>
        </pc:picChg>
        <pc:picChg chg="del">
          <ac:chgData name="Thai, Veronica" userId="22f2396e-9853-4ff0-b98f-189939ee626e" providerId="ADAL" clId="{03BC2DA1-39AE-4243-BC00-37B934610265}" dt="2022-09-13T19:55:33.588" v="30" actId="478"/>
          <ac:picMkLst>
            <pc:docMk/>
            <pc:sldMk cId="1700470032" sldId="265"/>
            <ac:picMk id="5" creationId="{AAF72230-AD96-47C7-AEFA-D52CF40F805A}"/>
          </ac:picMkLst>
        </pc:picChg>
        <pc:picChg chg="add mod">
          <ac:chgData name="Thai, Veronica" userId="22f2396e-9853-4ff0-b98f-189939ee626e" providerId="ADAL" clId="{03BC2DA1-39AE-4243-BC00-37B934610265}" dt="2022-09-16T15:52:33.731" v="474" actId="1076"/>
          <ac:picMkLst>
            <pc:docMk/>
            <pc:sldMk cId="1700470032" sldId="265"/>
            <ac:picMk id="5" creationId="{FDF806BF-729F-E018-AD68-6575CC49CF18}"/>
          </ac:picMkLst>
        </pc:picChg>
      </pc:sldChg>
      <pc:sldChg chg="addSp delSp new del mod">
        <pc:chgData name="Thai, Veronica" userId="22f2396e-9853-4ff0-b98f-189939ee626e" providerId="ADAL" clId="{03BC2DA1-39AE-4243-BC00-37B934610265}" dt="2022-09-16T15:43:31.157" v="363" actId="680"/>
        <pc:sldMkLst>
          <pc:docMk/>
          <pc:sldMk cId="2480028852" sldId="266"/>
        </pc:sldMkLst>
        <pc:spChg chg="add del">
          <ac:chgData name="Thai, Veronica" userId="22f2396e-9853-4ff0-b98f-189939ee626e" providerId="ADAL" clId="{03BC2DA1-39AE-4243-BC00-37B934610265}" dt="2022-09-16T15:43:30.639" v="362" actId="22"/>
          <ac:spMkLst>
            <pc:docMk/>
            <pc:sldMk cId="2480028852" sldId="266"/>
            <ac:spMk id="5" creationId="{95348554-88FA-9A73-8905-DC59155A20DB}"/>
          </ac:spMkLst>
        </pc:spChg>
      </pc:sldChg>
      <pc:sldChg chg="addSp modSp new mod modAnim">
        <pc:chgData name="Thai, Veronica" userId="22f2396e-9853-4ff0-b98f-189939ee626e" providerId="ADAL" clId="{03BC2DA1-39AE-4243-BC00-37B934610265}" dt="2022-09-16T15:43:55.407" v="384" actId="20577"/>
        <pc:sldMkLst>
          <pc:docMk/>
          <pc:sldMk cId="4017750364" sldId="266"/>
        </pc:sldMkLst>
        <pc:spChg chg="mod">
          <ac:chgData name="Thai, Veronica" userId="22f2396e-9853-4ff0-b98f-189939ee626e" providerId="ADAL" clId="{03BC2DA1-39AE-4243-BC00-37B934610265}" dt="2022-09-16T15:43:50.313" v="381" actId="20577"/>
          <ac:spMkLst>
            <pc:docMk/>
            <pc:sldMk cId="4017750364" sldId="266"/>
            <ac:spMk id="2" creationId="{B3169DE1-279B-E8CE-094F-9D01B8D1AAEC}"/>
          </ac:spMkLst>
        </pc:spChg>
        <pc:spChg chg="mod">
          <ac:chgData name="Thai, Veronica" userId="22f2396e-9853-4ff0-b98f-189939ee626e" providerId="ADAL" clId="{03BC2DA1-39AE-4243-BC00-37B934610265}" dt="2022-09-16T15:43:55.407" v="384" actId="20577"/>
          <ac:spMkLst>
            <pc:docMk/>
            <pc:sldMk cId="4017750364" sldId="266"/>
            <ac:spMk id="3" creationId="{C358C348-688F-D170-F8B3-6E59543AB6E6}"/>
          </ac:spMkLst>
        </pc:spChg>
        <pc:picChg chg="add mod">
          <ac:chgData name="Thai, Veronica" userId="22f2396e-9853-4ff0-b98f-189939ee626e" providerId="ADAL" clId="{03BC2DA1-39AE-4243-BC00-37B934610265}" dt="2022-09-16T15:43:41.449" v="371"/>
          <ac:picMkLst>
            <pc:docMk/>
            <pc:sldMk cId="4017750364" sldId="266"/>
            <ac:picMk id="4" creationId="{B4D2AB09-8B48-2F3A-072C-9ACEF6C51440}"/>
          </ac:picMkLst>
        </pc:picChg>
      </pc:sldChg>
    </pc:docChg>
  </pc:docChgLst>
  <pc:docChgLst>
    <pc:chgData name="Thai, Veronica" userId="S::thai.53@buckeyemail.osu.edu::22f2396e-9853-4ff0-b98f-189939ee626e" providerId="AD" clId="Web-{D5837B38-EF4C-47EC-B8A5-080395024162}"/>
    <pc:docChg chg="modSld">
      <pc:chgData name="Thai, Veronica" userId="S::thai.53@buckeyemail.osu.edu::22f2396e-9853-4ff0-b98f-189939ee626e" providerId="AD" clId="Web-{D5837B38-EF4C-47EC-B8A5-080395024162}" dt="2022-09-13T17:23:49.239" v="8"/>
      <pc:docMkLst>
        <pc:docMk/>
      </pc:docMkLst>
      <pc:sldChg chg="addSp delSp modSp delAnim">
        <pc:chgData name="Thai, Veronica" userId="S::thai.53@buckeyemail.osu.edu::22f2396e-9853-4ff0-b98f-189939ee626e" providerId="AD" clId="Web-{D5837B38-EF4C-47EC-B8A5-080395024162}" dt="2022-09-13T17:23:49.239" v="8"/>
        <pc:sldMkLst>
          <pc:docMk/>
          <pc:sldMk cId="1205358672" sldId="260"/>
        </pc:sldMkLst>
        <pc:picChg chg="add del mod">
          <ac:chgData name="Thai, Veronica" userId="S::thai.53@buckeyemail.osu.edu::22f2396e-9853-4ff0-b98f-189939ee626e" providerId="AD" clId="Web-{D5837B38-EF4C-47EC-B8A5-080395024162}" dt="2022-09-13T17:23:49.239" v="8"/>
          <ac:picMkLst>
            <pc:docMk/>
            <pc:sldMk cId="1205358672" sldId="260"/>
            <ac:picMk id="3" creationId="{642439F0-6E4E-648D-8014-4C28430834CC}"/>
          </ac:picMkLst>
        </pc:picChg>
        <pc:picChg chg="del">
          <ac:chgData name="Thai, Veronica" userId="S::thai.53@buckeyemail.osu.edu::22f2396e-9853-4ff0-b98f-189939ee626e" providerId="AD" clId="Web-{D5837B38-EF4C-47EC-B8A5-080395024162}" dt="2022-09-13T17:12:38.646" v="0"/>
          <ac:picMkLst>
            <pc:docMk/>
            <pc:sldMk cId="1205358672" sldId="260"/>
            <ac:picMk id="5" creationId="{A02CE812-3940-464E-A9E5-36D94D65432F}"/>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3>
</file>

<file path=ppt/media/media10.mp3>
</file>

<file path=ppt/media/media11.mp4>
</file>

<file path=ppt/media/media12.mp4>
</file>

<file path=ppt/media/media13.mp3>
</file>

<file path=ppt/media/media14.mp3>
</file>

<file path=ppt/media/media15.mp3>
</file>

<file path=ppt/media/media2.mp3>
</file>

<file path=ppt/media/media3.mp3>
</file>

<file path=ppt/media/media4.mp4>
</file>

<file path=ppt/media/media5.mp3>
</file>

<file path=ppt/media/media6.mp4>
</file>

<file path=ppt/media/media7.mp3>
</file>

<file path=ppt/media/media8.mp4>
</file>

<file path=ppt/media/media9.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7E7FB-D69B-4880-C992-2F099AB3B15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3BD3F9-E6E7-EA10-3E28-1DD59E4C51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6C4270-F89F-A06C-1A71-A1CB527C2E8B}"/>
              </a:ext>
            </a:extLst>
          </p:cNvPr>
          <p:cNvSpPr>
            <a:spLocks noGrp="1"/>
          </p:cNvSpPr>
          <p:nvPr>
            <p:ph type="dt" sz="half" idx="10"/>
          </p:nvPr>
        </p:nvSpPr>
        <p:spPr/>
        <p:txBody>
          <a:bodyPr/>
          <a:lstStyle/>
          <a:p>
            <a:fld id="{D6D7872B-521F-43D2-B6E2-BA8C8BAEAC4E}" type="datetimeFigureOut">
              <a:rPr lang="en-US" smtClean="0"/>
              <a:t>9/16/2022</a:t>
            </a:fld>
            <a:endParaRPr lang="en-US"/>
          </a:p>
        </p:txBody>
      </p:sp>
      <p:sp>
        <p:nvSpPr>
          <p:cNvPr id="5" name="Footer Placeholder 4">
            <a:extLst>
              <a:ext uri="{FF2B5EF4-FFF2-40B4-BE49-F238E27FC236}">
                <a16:creationId xmlns:a16="http://schemas.microsoft.com/office/drawing/2014/main" id="{130A14E3-1539-245E-222F-6019D18528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7C2C7C-DEA8-6614-A834-7FB1374943B6}"/>
              </a:ext>
            </a:extLst>
          </p:cNvPr>
          <p:cNvSpPr>
            <a:spLocks noGrp="1"/>
          </p:cNvSpPr>
          <p:nvPr>
            <p:ph type="sldNum" sz="quarter" idx="12"/>
          </p:nvPr>
        </p:nvSpPr>
        <p:spPr/>
        <p:txBody>
          <a:bodyPr/>
          <a:lstStyle/>
          <a:p>
            <a:fld id="{5786964D-CDBE-428C-B920-5BA9783B42F2}" type="slidenum">
              <a:rPr lang="en-US" smtClean="0"/>
              <a:t>‹#›</a:t>
            </a:fld>
            <a:endParaRPr lang="en-US"/>
          </a:p>
        </p:txBody>
      </p:sp>
    </p:spTree>
    <p:extLst>
      <p:ext uri="{BB962C8B-B14F-4D97-AF65-F5344CB8AC3E}">
        <p14:creationId xmlns:p14="http://schemas.microsoft.com/office/powerpoint/2010/main" val="422952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99AEA-D11A-6DE6-D334-1856627318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E370C1-38E2-B3D1-2A4A-BA2FBC12DF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B36123-B8E9-97E4-DF9A-58F04D446624}"/>
              </a:ext>
            </a:extLst>
          </p:cNvPr>
          <p:cNvSpPr>
            <a:spLocks noGrp="1"/>
          </p:cNvSpPr>
          <p:nvPr>
            <p:ph type="dt" sz="half" idx="10"/>
          </p:nvPr>
        </p:nvSpPr>
        <p:spPr/>
        <p:txBody>
          <a:bodyPr/>
          <a:lstStyle/>
          <a:p>
            <a:fld id="{D6D7872B-521F-43D2-B6E2-BA8C8BAEAC4E}" type="datetimeFigureOut">
              <a:rPr lang="en-US" smtClean="0"/>
              <a:t>9/16/2022</a:t>
            </a:fld>
            <a:endParaRPr lang="en-US"/>
          </a:p>
        </p:txBody>
      </p:sp>
      <p:sp>
        <p:nvSpPr>
          <p:cNvPr id="5" name="Footer Placeholder 4">
            <a:extLst>
              <a:ext uri="{FF2B5EF4-FFF2-40B4-BE49-F238E27FC236}">
                <a16:creationId xmlns:a16="http://schemas.microsoft.com/office/drawing/2014/main" id="{6249247D-B738-C1E8-2022-4BF8491A7C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B1BADE-F632-83E7-EE33-07BF5AC7EF79}"/>
              </a:ext>
            </a:extLst>
          </p:cNvPr>
          <p:cNvSpPr>
            <a:spLocks noGrp="1"/>
          </p:cNvSpPr>
          <p:nvPr>
            <p:ph type="sldNum" sz="quarter" idx="12"/>
          </p:nvPr>
        </p:nvSpPr>
        <p:spPr/>
        <p:txBody>
          <a:bodyPr/>
          <a:lstStyle/>
          <a:p>
            <a:fld id="{5786964D-CDBE-428C-B920-5BA9783B42F2}" type="slidenum">
              <a:rPr lang="en-US" smtClean="0"/>
              <a:t>‹#›</a:t>
            </a:fld>
            <a:endParaRPr lang="en-US"/>
          </a:p>
        </p:txBody>
      </p:sp>
    </p:spTree>
    <p:extLst>
      <p:ext uri="{BB962C8B-B14F-4D97-AF65-F5344CB8AC3E}">
        <p14:creationId xmlns:p14="http://schemas.microsoft.com/office/powerpoint/2010/main" val="946667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8AB7EF-FA9E-9CE9-0C84-B87ACF9D0A4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95D5F1A-4E55-57FE-277B-D362CE6B7F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0E993D-8E93-26A5-D73C-67481F62DE87}"/>
              </a:ext>
            </a:extLst>
          </p:cNvPr>
          <p:cNvSpPr>
            <a:spLocks noGrp="1"/>
          </p:cNvSpPr>
          <p:nvPr>
            <p:ph type="dt" sz="half" idx="10"/>
          </p:nvPr>
        </p:nvSpPr>
        <p:spPr/>
        <p:txBody>
          <a:bodyPr/>
          <a:lstStyle/>
          <a:p>
            <a:fld id="{D6D7872B-521F-43D2-B6E2-BA8C8BAEAC4E}" type="datetimeFigureOut">
              <a:rPr lang="en-US" smtClean="0"/>
              <a:t>9/16/2022</a:t>
            </a:fld>
            <a:endParaRPr lang="en-US"/>
          </a:p>
        </p:txBody>
      </p:sp>
      <p:sp>
        <p:nvSpPr>
          <p:cNvPr id="5" name="Footer Placeholder 4">
            <a:extLst>
              <a:ext uri="{FF2B5EF4-FFF2-40B4-BE49-F238E27FC236}">
                <a16:creationId xmlns:a16="http://schemas.microsoft.com/office/drawing/2014/main" id="{00CA5D71-2DA0-D484-900F-C4DF940754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26C8FC-A20B-1F81-7713-9FDF21C3542D}"/>
              </a:ext>
            </a:extLst>
          </p:cNvPr>
          <p:cNvSpPr>
            <a:spLocks noGrp="1"/>
          </p:cNvSpPr>
          <p:nvPr>
            <p:ph type="sldNum" sz="quarter" idx="12"/>
          </p:nvPr>
        </p:nvSpPr>
        <p:spPr/>
        <p:txBody>
          <a:bodyPr/>
          <a:lstStyle/>
          <a:p>
            <a:fld id="{5786964D-CDBE-428C-B920-5BA9783B42F2}" type="slidenum">
              <a:rPr lang="en-US" smtClean="0"/>
              <a:t>‹#›</a:t>
            </a:fld>
            <a:endParaRPr lang="en-US"/>
          </a:p>
        </p:txBody>
      </p:sp>
    </p:spTree>
    <p:extLst>
      <p:ext uri="{BB962C8B-B14F-4D97-AF65-F5344CB8AC3E}">
        <p14:creationId xmlns:p14="http://schemas.microsoft.com/office/powerpoint/2010/main" val="3953705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66A36-BB5B-8235-AC76-A876437E9D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79E19C-ACDC-0AAB-4876-43ACAA6322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E2AAD7-F3B3-092F-1404-86C9C92A26FB}"/>
              </a:ext>
            </a:extLst>
          </p:cNvPr>
          <p:cNvSpPr>
            <a:spLocks noGrp="1"/>
          </p:cNvSpPr>
          <p:nvPr>
            <p:ph type="dt" sz="half" idx="10"/>
          </p:nvPr>
        </p:nvSpPr>
        <p:spPr/>
        <p:txBody>
          <a:bodyPr/>
          <a:lstStyle/>
          <a:p>
            <a:fld id="{D6D7872B-521F-43D2-B6E2-BA8C8BAEAC4E}" type="datetimeFigureOut">
              <a:rPr lang="en-US" smtClean="0"/>
              <a:t>9/16/2022</a:t>
            </a:fld>
            <a:endParaRPr lang="en-US"/>
          </a:p>
        </p:txBody>
      </p:sp>
      <p:sp>
        <p:nvSpPr>
          <p:cNvPr id="5" name="Footer Placeholder 4">
            <a:extLst>
              <a:ext uri="{FF2B5EF4-FFF2-40B4-BE49-F238E27FC236}">
                <a16:creationId xmlns:a16="http://schemas.microsoft.com/office/drawing/2014/main" id="{C00E844E-CC27-8AF1-F29A-2FDE90EDD9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F61B5C-FEEA-418B-916D-DEE767696427}"/>
              </a:ext>
            </a:extLst>
          </p:cNvPr>
          <p:cNvSpPr>
            <a:spLocks noGrp="1"/>
          </p:cNvSpPr>
          <p:nvPr>
            <p:ph type="sldNum" sz="quarter" idx="12"/>
          </p:nvPr>
        </p:nvSpPr>
        <p:spPr/>
        <p:txBody>
          <a:bodyPr/>
          <a:lstStyle/>
          <a:p>
            <a:fld id="{5786964D-CDBE-428C-B920-5BA9783B42F2}" type="slidenum">
              <a:rPr lang="en-US" smtClean="0"/>
              <a:t>‹#›</a:t>
            </a:fld>
            <a:endParaRPr lang="en-US"/>
          </a:p>
        </p:txBody>
      </p:sp>
    </p:spTree>
    <p:extLst>
      <p:ext uri="{BB962C8B-B14F-4D97-AF65-F5344CB8AC3E}">
        <p14:creationId xmlns:p14="http://schemas.microsoft.com/office/powerpoint/2010/main" val="868636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195EC-9D94-973A-92C3-ED38A41E9A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98C640F-EFCC-265A-8624-2D0DC272AE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00A7BC-10B6-EF97-2F7B-0311FF5297AA}"/>
              </a:ext>
            </a:extLst>
          </p:cNvPr>
          <p:cNvSpPr>
            <a:spLocks noGrp="1"/>
          </p:cNvSpPr>
          <p:nvPr>
            <p:ph type="dt" sz="half" idx="10"/>
          </p:nvPr>
        </p:nvSpPr>
        <p:spPr/>
        <p:txBody>
          <a:bodyPr/>
          <a:lstStyle/>
          <a:p>
            <a:fld id="{D6D7872B-521F-43D2-B6E2-BA8C8BAEAC4E}" type="datetimeFigureOut">
              <a:rPr lang="en-US" smtClean="0"/>
              <a:t>9/16/2022</a:t>
            </a:fld>
            <a:endParaRPr lang="en-US"/>
          </a:p>
        </p:txBody>
      </p:sp>
      <p:sp>
        <p:nvSpPr>
          <p:cNvPr id="5" name="Footer Placeholder 4">
            <a:extLst>
              <a:ext uri="{FF2B5EF4-FFF2-40B4-BE49-F238E27FC236}">
                <a16:creationId xmlns:a16="http://schemas.microsoft.com/office/drawing/2014/main" id="{56DC7C84-E096-E51B-6E5D-54973E6351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9814C0-1D45-705F-17C0-6C51EC900AC3}"/>
              </a:ext>
            </a:extLst>
          </p:cNvPr>
          <p:cNvSpPr>
            <a:spLocks noGrp="1"/>
          </p:cNvSpPr>
          <p:nvPr>
            <p:ph type="sldNum" sz="quarter" idx="12"/>
          </p:nvPr>
        </p:nvSpPr>
        <p:spPr/>
        <p:txBody>
          <a:bodyPr/>
          <a:lstStyle/>
          <a:p>
            <a:fld id="{5786964D-CDBE-428C-B920-5BA9783B42F2}" type="slidenum">
              <a:rPr lang="en-US" smtClean="0"/>
              <a:t>‹#›</a:t>
            </a:fld>
            <a:endParaRPr lang="en-US"/>
          </a:p>
        </p:txBody>
      </p:sp>
    </p:spTree>
    <p:extLst>
      <p:ext uri="{BB962C8B-B14F-4D97-AF65-F5344CB8AC3E}">
        <p14:creationId xmlns:p14="http://schemas.microsoft.com/office/powerpoint/2010/main" val="2204309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55873-E804-967D-DDB3-CAE1FE655D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28F7BC-3CBB-7308-EBE0-BB768C5F77C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CDF0980-C2A0-E62E-A6B1-C048234A8D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236E5A-C431-B386-755E-FBF7437F03E8}"/>
              </a:ext>
            </a:extLst>
          </p:cNvPr>
          <p:cNvSpPr>
            <a:spLocks noGrp="1"/>
          </p:cNvSpPr>
          <p:nvPr>
            <p:ph type="dt" sz="half" idx="10"/>
          </p:nvPr>
        </p:nvSpPr>
        <p:spPr/>
        <p:txBody>
          <a:bodyPr/>
          <a:lstStyle/>
          <a:p>
            <a:fld id="{D6D7872B-521F-43D2-B6E2-BA8C8BAEAC4E}" type="datetimeFigureOut">
              <a:rPr lang="en-US" smtClean="0"/>
              <a:t>9/16/2022</a:t>
            </a:fld>
            <a:endParaRPr lang="en-US"/>
          </a:p>
        </p:txBody>
      </p:sp>
      <p:sp>
        <p:nvSpPr>
          <p:cNvPr id="6" name="Footer Placeholder 5">
            <a:extLst>
              <a:ext uri="{FF2B5EF4-FFF2-40B4-BE49-F238E27FC236}">
                <a16:creationId xmlns:a16="http://schemas.microsoft.com/office/drawing/2014/main" id="{51AC2BD4-0B60-8E27-29AE-BB6735C341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EE964B-792A-343E-9AD6-ED210FFEFE4A}"/>
              </a:ext>
            </a:extLst>
          </p:cNvPr>
          <p:cNvSpPr>
            <a:spLocks noGrp="1"/>
          </p:cNvSpPr>
          <p:nvPr>
            <p:ph type="sldNum" sz="quarter" idx="12"/>
          </p:nvPr>
        </p:nvSpPr>
        <p:spPr/>
        <p:txBody>
          <a:bodyPr/>
          <a:lstStyle/>
          <a:p>
            <a:fld id="{5786964D-CDBE-428C-B920-5BA9783B42F2}" type="slidenum">
              <a:rPr lang="en-US" smtClean="0"/>
              <a:t>‹#›</a:t>
            </a:fld>
            <a:endParaRPr lang="en-US"/>
          </a:p>
        </p:txBody>
      </p:sp>
    </p:spTree>
    <p:extLst>
      <p:ext uri="{BB962C8B-B14F-4D97-AF65-F5344CB8AC3E}">
        <p14:creationId xmlns:p14="http://schemas.microsoft.com/office/powerpoint/2010/main" val="112762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63BCE-0ED5-FC83-BE72-8DEE1B72978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A427FD5-1B3D-D02A-7F82-93C301DEF4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7C7E22-8E2C-E70F-B662-4B3133F903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E2755F-85FF-9596-AAAF-44068E8C17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5F3ECC-51F3-32AE-1333-D2B3687762E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3DBABC3-F495-8FD0-C918-BBF056A7C053}"/>
              </a:ext>
            </a:extLst>
          </p:cNvPr>
          <p:cNvSpPr>
            <a:spLocks noGrp="1"/>
          </p:cNvSpPr>
          <p:nvPr>
            <p:ph type="dt" sz="half" idx="10"/>
          </p:nvPr>
        </p:nvSpPr>
        <p:spPr/>
        <p:txBody>
          <a:bodyPr/>
          <a:lstStyle/>
          <a:p>
            <a:fld id="{D6D7872B-521F-43D2-B6E2-BA8C8BAEAC4E}" type="datetimeFigureOut">
              <a:rPr lang="en-US" smtClean="0"/>
              <a:t>9/16/2022</a:t>
            </a:fld>
            <a:endParaRPr lang="en-US"/>
          </a:p>
        </p:txBody>
      </p:sp>
      <p:sp>
        <p:nvSpPr>
          <p:cNvPr id="8" name="Footer Placeholder 7">
            <a:extLst>
              <a:ext uri="{FF2B5EF4-FFF2-40B4-BE49-F238E27FC236}">
                <a16:creationId xmlns:a16="http://schemas.microsoft.com/office/drawing/2014/main" id="{AA038D35-5B70-7DE7-1191-76FFD4CF9A1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176734-D20D-019C-D1B7-47FFB48982DD}"/>
              </a:ext>
            </a:extLst>
          </p:cNvPr>
          <p:cNvSpPr>
            <a:spLocks noGrp="1"/>
          </p:cNvSpPr>
          <p:nvPr>
            <p:ph type="sldNum" sz="quarter" idx="12"/>
          </p:nvPr>
        </p:nvSpPr>
        <p:spPr/>
        <p:txBody>
          <a:bodyPr/>
          <a:lstStyle/>
          <a:p>
            <a:fld id="{5786964D-CDBE-428C-B920-5BA9783B42F2}" type="slidenum">
              <a:rPr lang="en-US" smtClean="0"/>
              <a:t>‹#›</a:t>
            </a:fld>
            <a:endParaRPr lang="en-US"/>
          </a:p>
        </p:txBody>
      </p:sp>
    </p:spTree>
    <p:extLst>
      <p:ext uri="{BB962C8B-B14F-4D97-AF65-F5344CB8AC3E}">
        <p14:creationId xmlns:p14="http://schemas.microsoft.com/office/powerpoint/2010/main" val="3083934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94E20-3CC3-D0F4-F13F-A11F93B20D5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A41171-718E-3643-3A85-B9063EE14E1E}"/>
              </a:ext>
            </a:extLst>
          </p:cNvPr>
          <p:cNvSpPr>
            <a:spLocks noGrp="1"/>
          </p:cNvSpPr>
          <p:nvPr>
            <p:ph type="dt" sz="half" idx="10"/>
          </p:nvPr>
        </p:nvSpPr>
        <p:spPr/>
        <p:txBody>
          <a:bodyPr/>
          <a:lstStyle/>
          <a:p>
            <a:fld id="{D6D7872B-521F-43D2-B6E2-BA8C8BAEAC4E}" type="datetimeFigureOut">
              <a:rPr lang="en-US" smtClean="0"/>
              <a:t>9/16/2022</a:t>
            </a:fld>
            <a:endParaRPr lang="en-US"/>
          </a:p>
        </p:txBody>
      </p:sp>
      <p:sp>
        <p:nvSpPr>
          <p:cNvPr id="4" name="Footer Placeholder 3">
            <a:extLst>
              <a:ext uri="{FF2B5EF4-FFF2-40B4-BE49-F238E27FC236}">
                <a16:creationId xmlns:a16="http://schemas.microsoft.com/office/drawing/2014/main" id="{8D7561FE-35A0-E393-3391-995119B4E8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23FCC2E-E581-F017-7BD7-0C97627EB7E4}"/>
              </a:ext>
            </a:extLst>
          </p:cNvPr>
          <p:cNvSpPr>
            <a:spLocks noGrp="1"/>
          </p:cNvSpPr>
          <p:nvPr>
            <p:ph type="sldNum" sz="quarter" idx="12"/>
          </p:nvPr>
        </p:nvSpPr>
        <p:spPr/>
        <p:txBody>
          <a:bodyPr/>
          <a:lstStyle/>
          <a:p>
            <a:fld id="{5786964D-CDBE-428C-B920-5BA9783B42F2}" type="slidenum">
              <a:rPr lang="en-US" smtClean="0"/>
              <a:t>‹#›</a:t>
            </a:fld>
            <a:endParaRPr lang="en-US"/>
          </a:p>
        </p:txBody>
      </p:sp>
    </p:spTree>
    <p:extLst>
      <p:ext uri="{BB962C8B-B14F-4D97-AF65-F5344CB8AC3E}">
        <p14:creationId xmlns:p14="http://schemas.microsoft.com/office/powerpoint/2010/main" val="4210436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977339-23D5-955B-7C6C-9A7FDB72D85B}"/>
              </a:ext>
            </a:extLst>
          </p:cNvPr>
          <p:cNvSpPr>
            <a:spLocks noGrp="1"/>
          </p:cNvSpPr>
          <p:nvPr>
            <p:ph type="dt" sz="half" idx="10"/>
          </p:nvPr>
        </p:nvSpPr>
        <p:spPr/>
        <p:txBody>
          <a:bodyPr/>
          <a:lstStyle/>
          <a:p>
            <a:fld id="{D6D7872B-521F-43D2-B6E2-BA8C8BAEAC4E}" type="datetimeFigureOut">
              <a:rPr lang="en-US" smtClean="0"/>
              <a:t>9/16/2022</a:t>
            </a:fld>
            <a:endParaRPr lang="en-US"/>
          </a:p>
        </p:txBody>
      </p:sp>
      <p:sp>
        <p:nvSpPr>
          <p:cNvPr id="3" name="Footer Placeholder 2">
            <a:extLst>
              <a:ext uri="{FF2B5EF4-FFF2-40B4-BE49-F238E27FC236}">
                <a16:creationId xmlns:a16="http://schemas.microsoft.com/office/drawing/2014/main" id="{6CAC82BE-4DF8-B71D-9269-25F1ACACBF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C358D5-CE5D-78B9-7125-2E1F8BF4356C}"/>
              </a:ext>
            </a:extLst>
          </p:cNvPr>
          <p:cNvSpPr>
            <a:spLocks noGrp="1"/>
          </p:cNvSpPr>
          <p:nvPr>
            <p:ph type="sldNum" sz="quarter" idx="12"/>
          </p:nvPr>
        </p:nvSpPr>
        <p:spPr/>
        <p:txBody>
          <a:bodyPr/>
          <a:lstStyle/>
          <a:p>
            <a:fld id="{5786964D-CDBE-428C-B920-5BA9783B42F2}" type="slidenum">
              <a:rPr lang="en-US" smtClean="0"/>
              <a:t>‹#›</a:t>
            </a:fld>
            <a:endParaRPr lang="en-US"/>
          </a:p>
        </p:txBody>
      </p:sp>
    </p:spTree>
    <p:extLst>
      <p:ext uri="{BB962C8B-B14F-4D97-AF65-F5344CB8AC3E}">
        <p14:creationId xmlns:p14="http://schemas.microsoft.com/office/powerpoint/2010/main" val="26530634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10273-A737-A97A-2DF0-139D5EDB31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C8C90B6-05D6-EEF9-A87A-4AFFDC6017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52FBC06-1041-EAFC-53B6-486DFF2D80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878BAE-CDC9-D6FA-55B6-BD459BE63645}"/>
              </a:ext>
            </a:extLst>
          </p:cNvPr>
          <p:cNvSpPr>
            <a:spLocks noGrp="1"/>
          </p:cNvSpPr>
          <p:nvPr>
            <p:ph type="dt" sz="half" idx="10"/>
          </p:nvPr>
        </p:nvSpPr>
        <p:spPr/>
        <p:txBody>
          <a:bodyPr/>
          <a:lstStyle/>
          <a:p>
            <a:fld id="{D6D7872B-521F-43D2-B6E2-BA8C8BAEAC4E}" type="datetimeFigureOut">
              <a:rPr lang="en-US" smtClean="0"/>
              <a:t>9/16/2022</a:t>
            </a:fld>
            <a:endParaRPr lang="en-US"/>
          </a:p>
        </p:txBody>
      </p:sp>
      <p:sp>
        <p:nvSpPr>
          <p:cNvPr id="6" name="Footer Placeholder 5">
            <a:extLst>
              <a:ext uri="{FF2B5EF4-FFF2-40B4-BE49-F238E27FC236}">
                <a16:creationId xmlns:a16="http://schemas.microsoft.com/office/drawing/2014/main" id="{DABFB4DD-9CFC-6DE4-AC2E-7551D11432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82A142-BC3C-2682-B5F0-44BF0FB8ABB5}"/>
              </a:ext>
            </a:extLst>
          </p:cNvPr>
          <p:cNvSpPr>
            <a:spLocks noGrp="1"/>
          </p:cNvSpPr>
          <p:nvPr>
            <p:ph type="sldNum" sz="quarter" idx="12"/>
          </p:nvPr>
        </p:nvSpPr>
        <p:spPr/>
        <p:txBody>
          <a:bodyPr/>
          <a:lstStyle/>
          <a:p>
            <a:fld id="{5786964D-CDBE-428C-B920-5BA9783B42F2}" type="slidenum">
              <a:rPr lang="en-US" smtClean="0"/>
              <a:t>‹#›</a:t>
            </a:fld>
            <a:endParaRPr lang="en-US"/>
          </a:p>
        </p:txBody>
      </p:sp>
    </p:spTree>
    <p:extLst>
      <p:ext uri="{BB962C8B-B14F-4D97-AF65-F5344CB8AC3E}">
        <p14:creationId xmlns:p14="http://schemas.microsoft.com/office/powerpoint/2010/main" val="3601577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DBBBC-CBE8-741C-DB63-F2C493215E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AB83EB-6AF8-73ED-52D5-BFB0CF14E5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15E8F9-09BC-F42B-660E-232088148D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DCD589-ECF7-9FFA-9F3B-3B44593C14DA}"/>
              </a:ext>
            </a:extLst>
          </p:cNvPr>
          <p:cNvSpPr>
            <a:spLocks noGrp="1"/>
          </p:cNvSpPr>
          <p:nvPr>
            <p:ph type="dt" sz="half" idx="10"/>
          </p:nvPr>
        </p:nvSpPr>
        <p:spPr/>
        <p:txBody>
          <a:bodyPr/>
          <a:lstStyle/>
          <a:p>
            <a:fld id="{D6D7872B-521F-43D2-B6E2-BA8C8BAEAC4E}" type="datetimeFigureOut">
              <a:rPr lang="en-US" smtClean="0"/>
              <a:t>9/16/2022</a:t>
            </a:fld>
            <a:endParaRPr lang="en-US"/>
          </a:p>
        </p:txBody>
      </p:sp>
      <p:sp>
        <p:nvSpPr>
          <p:cNvPr id="6" name="Footer Placeholder 5">
            <a:extLst>
              <a:ext uri="{FF2B5EF4-FFF2-40B4-BE49-F238E27FC236}">
                <a16:creationId xmlns:a16="http://schemas.microsoft.com/office/drawing/2014/main" id="{F7728996-460C-5FC7-1CAF-152077965B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557F5A-C111-4D6A-61B1-A8CFFE9D53B1}"/>
              </a:ext>
            </a:extLst>
          </p:cNvPr>
          <p:cNvSpPr>
            <a:spLocks noGrp="1"/>
          </p:cNvSpPr>
          <p:nvPr>
            <p:ph type="sldNum" sz="quarter" idx="12"/>
          </p:nvPr>
        </p:nvSpPr>
        <p:spPr/>
        <p:txBody>
          <a:bodyPr/>
          <a:lstStyle/>
          <a:p>
            <a:fld id="{5786964D-CDBE-428C-B920-5BA9783B42F2}" type="slidenum">
              <a:rPr lang="en-US" smtClean="0"/>
              <a:t>‹#›</a:t>
            </a:fld>
            <a:endParaRPr lang="en-US"/>
          </a:p>
        </p:txBody>
      </p:sp>
    </p:spTree>
    <p:extLst>
      <p:ext uri="{BB962C8B-B14F-4D97-AF65-F5344CB8AC3E}">
        <p14:creationId xmlns:p14="http://schemas.microsoft.com/office/powerpoint/2010/main" val="12220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5BB341A-50FE-946F-11F2-FFD7961B5A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A0CC050-4FFD-8BB1-7E25-9EF07C50A8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919FC7-2368-DD70-0D04-242948F1EF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D7872B-521F-43D2-B6E2-BA8C8BAEAC4E}" type="datetimeFigureOut">
              <a:rPr lang="en-US" smtClean="0"/>
              <a:t>9/16/2022</a:t>
            </a:fld>
            <a:endParaRPr lang="en-US"/>
          </a:p>
        </p:txBody>
      </p:sp>
      <p:sp>
        <p:nvSpPr>
          <p:cNvPr id="5" name="Footer Placeholder 4">
            <a:extLst>
              <a:ext uri="{FF2B5EF4-FFF2-40B4-BE49-F238E27FC236}">
                <a16:creationId xmlns:a16="http://schemas.microsoft.com/office/drawing/2014/main" id="{A0C96100-62BD-FC6C-9825-868A61B53D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D3624B-44CE-FC8A-29BD-D44CD4B5E3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86964D-CDBE-428C-B920-5BA9783B42F2}" type="slidenum">
              <a:rPr lang="en-US" smtClean="0"/>
              <a:t>‹#›</a:t>
            </a:fld>
            <a:endParaRPr lang="en-US"/>
          </a:p>
        </p:txBody>
      </p:sp>
    </p:spTree>
    <p:extLst>
      <p:ext uri="{BB962C8B-B14F-4D97-AF65-F5344CB8AC3E}">
        <p14:creationId xmlns:p14="http://schemas.microsoft.com/office/powerpoint/2010/main" val="681831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p3"/><Relationship Id="rId1" Type="http://schemas.microsoft.com/office/2007/relationships/media" Target="../media/media14.mp3"/><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5.mp3"/><Relationship Id="rId1" Type="http://schemas.openxmlformats.org/officeDocument/2006/relationships/audio" Target="NULL"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microsoft.com/office/2007/relationships/media" Target="../media/media5.mp3"/><Relationship Id="rId7" Type="http://schemas.openxmlformats.org/officeDocument/2006/relationships/image" Target="../media/image1.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5.mp3"/></Relationships>
</file>

<file path=ppt/slides/_rels/slide6.xml.rels><?xml version="1.0" encoding="UTF-8" standalone="yes"?>
<Relationships xmlns="http://schemas.openxmlformats.org/package/2006/relationships"><Relationship Id="rId3" Type="http://schemas.microsoft.com/office/2007/relationships/media" Target="../media/media7.mp3"/><Relationship Id="rId7" Type="http://schemas.openxmlformats.org/officeDocument/2006/relationships/image" Target="../media/image1.png"/><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7.mp3"/></Relationships>
</file>

<file path=ppt/slides/_rels/slide7.xml.rels><?xml version="1.0" encoding="UTF-8" standalone="yes"?>
<Relationships xmlns="http://schemas.openxmlformats.org/package/2006/relationships"><Relationship Id="rId3" Type="http://schemas.microsoft.com/office/2007/relationships/media" Target="../media/media9.mp3"/><Relationship Id="rId7" Type="http://schemas.openxmlformats.org/officeDocument/2006/relationships/image" Target="../media/image1.png"/><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image" Target="../media/image4.png"/><Relationship Id="rId5" Type="http://schemas.openxmlformats.org/officeDocument/2006/relationships/slideLayout" Target="../slideLayouts/slideLayout2.xml"/><Relationship Id="rId4" Type="http://schemas.openxmlformats.org/officeDocument/2006/relationships/audio" Target="../media/media9.mp3"/></Relationships>
</file>

<file path=ppt/slides/_rels/slide8.xml.rels><?xml version="1.0" encoding="UTF-8" standalone="yes"?>
<Relationships xmlns="http://schemas.openxmlformats.org/package/2006/relationships"><Relationship Id="rId3" Type="http://schemas.microsoft.com/office/2007/relationships/media" Target="../media/media11.mp4"/><Relationship Id="rId7" Type="http://schemas.openxmlformats.org/officeDocument/2006/relationships/image" Target="../media/image5.png"/><Relationship Id="rId2" Type="http://schemas.microsoft.com/office/2007/relationships/media" Target="../media/media10.mp3"/><Relationship Id="rId1" Type="http://schemas.openxmlformats.org/officeDocument/2006/relationships/audio" Target="NULL" TargetMode="Externa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video" Target="../media/media11.mp4"/></Relationships>
</file>

<file path=ppt/slides/_rels/slide9.xml.rels><?xml version="1.0" encoding="UTF-8" standalone="yes"?>
<Relationships xmlns="http://schemas.openxmlformats.org/package/2006/relationships"><Relationship Id="rId3" Type="http://schemas.microsoft.com/office/2007/relationships/media" Target="../media/media13.mp3"/><Relationship Id="rId7" Type="http://schemas.openxmlformats.org/officeDocument/2006/relationships/image" Target="../media/image1.png"/><Relationship Id="rId2" Type="http://schemas.openxmlformats.org/officeDocument/2006/relationships/video" Target="../media/media12.mp4"/><Relationship Id="rId1" Type="http://schemas.microsoft.com/office/2007/relationships/media" Target="../media/media12.mp4"/><Relationship Id="rId6" Type="http://schemas.openxmlformats.org/officeDocument/2006/relationships/image" Target="../media/image6.png"/><Relationship Id="rId5" Type="http://schemas.openxmlformats.org/officeDocument/2006/relationships/slideLayout" Target="../slideLayouts/slideLayout2.xml"/><Relationship Id="rId4" Type="http://schemas.openxmlformats.org/officeDocument/2006/relationships/audio" Target="../media/media13.mp3"/></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F0634-0046-F762-8540-56A622BE2230}"/>
              </a:ext>
            </a:extLst>
          </p:cNvPr>
          <p:cNvSpPr>
            <a:spLocks noGrp="1"/>
          </p:cNvSpPr>
          <p:nvPr>
            <p:ph type="ctrTitle"/>
          </p:nvPr>
        </p:nvSpPr>
        <p:spPr/>
        <p:txBody>
          <a:bodyPr/>
          <a:lstStyle/>
          <a:p>
            <a:r>
              <a:rPr lang="en-US" dirty="0"/>
              <a:t>Training</a:t>
            </a:r>
          </a:p>
        </p:txBody>
      </p:sp>
    </p:spTree>
    <p:extLst>
      <p:ext uri="{BB962C8B-B14F-4D97-AF65-F5344CB8AC3E}">
        <p14:creationId xmlns:p14="http://schemas.microsoft.com/office/powerpoint/2010/main" val="5000280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6D48E-3A3A-2C7C-A2F0-54A09AEB4D40}"/>
              </a:ext>
            </a:extLst>
          </p:cNvPr>
          <p:cNvSpPr>
            <a:spLocks noGrp="1"/>
          </p:cNvSpPr>
          <p:nvPr>
            <p:ph type="title"/>
          </p:nvPr>
        </p:nvSpPr>
        <p:spPr/>
        <p:txBody>
          <a:bodyPr/>
          <a:lstStyle/>
          <a:p>
            <a:r>
              <a:rPr lang="en-US" dirty="0"/>
              <a:t>Training</a:t>
            </a:r>
          </a:p>
        </p:txBody>
      </p:sp>
      <p:sp>
        <p:nvSpPr>
          <p:cNvPr id="3" name="Content Placeholder 2">
            <a:extLst>
              <a:ext uri="{FF2B5EF4-FFF2-40B4-BE49-F238E27FC236}">
                <a16:creationId xmlns:a16="http://schemas.microsoft.com/office/drawing/2014/main" id="{CD0B6783-4B50-DABC-6E2E-0E1B5669A793}"/>
              </a:ext>
            </a:extLst>
          </p:cNvPr>
          <p:cNvSpPr>
            <a:spLocks noGrp="1"/>
          </p:cNvSpPr>
          <p:nvPr>
            <p:ph idx="1"/>
          </p:nvPr>
        </p:nvSpPr>
        <p:spPr/>
        <p:txBody>
          <a:bodyPr>
            <a:normAutofit/>
          </a:bodyPr>
          <a:lstStyle/>
          <a:p>
            <a:pPr marL="0" indent="0" rtl="0">
              <a:spcBef>
                <a:spcPts val="0"/>
              </a:spcBef>
              <a:spcAft>
                <a:spcPts val="0"/>
              </a:spcAft>
              <a:buNone/>
            </a:pPr>
            <a:r>
              <a:rPr lang="en-US" b="0" i="0" u="none" strike="noStrike" dirty="0">
                <a:solidFill>
                  <a:srgbClr val="000000"/>
                </a:solidFill>
                <a:effectLst/>
                <a:latin typeface="Arial" panose="020B0604020202020204" pitchFamily="34" charset="0"/>
              </a:rPr>
              <a:t>At the top of the interface is the current progress in the experiment (for example, 1/120 shows the 1st task among 120). Click the PAUSE button (the small black button) if you need a break. Please feel free to take a break at any time. </a:t>
            </a:r>
            <a:endParaRPr lang="en-US" dirty="0">
              <a:effectLst/>
            </a:endParaRPr>
          </a:p>
          <a:p>
            <a:pPr marL="0" indent="0" rtl="0">
              <a:spcBef>
                <a:spcPts val="0"/>
              </a:spcBef>
              <a:spcAft>
                <a:spcPts val="0"/>
              </a:spcAft>
              <a:buNone/>
            </a:pPr>
            <a:br>
              <a:rPr lang="en-US" dirty="0"/>
            </a:br>
            <a:r>
              <a:rPr lang="en-US" b="0" i="0" u="none" strike="noStrike" dirty="0">
                <a:solidFill>
                  <a:srgbClr val="000000"/>
                </a:solidFill>
                <a:effectLst/>
                <a:latin typeface="Arial" panose="020B0604020202020204" pitchFamily="34" charset="0"/>
              </a:rPr>
              <a:t>During the training we show you the ground-truth. During the formal study, these data will not show. If you have not answered all required questions, a warning will appear telling you what question still needs an answer. </a:t>
            </a:r>
            <a:r>
              <a:rPr lang="en-US" dirty="0">
                <a:solidFill>
                  <a:srgbClr val="000000"/>
                </a:solidFill>
                <a:latin typeface="Arial" panose="020B0604020202020204" pitchFamily="34" charset="0"/>
              </a:rPr>
              <a:t>Please continue to practice with the rest of the </a:t>
            </a:r>
            <a:r>
              <a:rPr lang="en-US">
                <a:solidFill>
                  <a:srgbClr val="000000"/>
                </a:solidFill>
                <a:latin typeface="Arial" panose="020B0604020202020204" pitchFamily="34" charset="0"/>
              </a:rPr>
              <a:t>training images.</a:t>
            </a:r>
            <a:endParaRPr lang="en-US" dirty="0">
              <a:effectLst/>
            </a:endParaRPr>
          </a:p>
          <a:p>
            <a:pPr marL="0" indent="0">
              <a:buNone/>
            </a:pPr>
            <a:endParaRPr lang="en-US" dirty="0"/>
          </a:p>
        </p:txBody>
      </p:sp>
      <p:pic>
        <p:nvPicPr>
          <p:cNvPr id="5" name="training2ndtolast">
            <a:hlinkClick r:id="" action="ppaction://media"/>
            <a:extLst>
              <a:ext uri="{FF2B5EF4-FFF2-40B4-BE49-F238E27FC236}">
                <a16:creationId xmlns:a16="http://schemas.microsoft.com/office/drawing/2014/main" id="{48B9ECF6-E1E2-0F39-E42C-55AA8D8953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85600" y="0"/>
            <a:ext cx="406400" cy="406400"/>
          </a:xfrm>
          <a:prstGeom prst="rect">
            <a:avLst/>
          </a:prstGeom>
        </p:spPr>
      </p:pic>
    </p:spTree>
    <p:extLst>
      <p:ext uri="{BB962C8B-B14F-4D97-AF65-F5344CB8AC3E}">
        <p14:creationId xmlns:p14="http://schemas.microsoft.com/office/powerpoint/2010/main" val="1469647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85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69DE1-279B-E8CE-094F-9D01B8D1AAEC}"/>
              </a:ext>
            </a:extLst>
          </p:cNvPr>
          <p:cNvSpPr>
            <a:spLocks noGrp="1"/>
          </p:cNvSpPr>
          <p:nvPr>
            <p:ph type="title"/>
          </p:nvPr>
        </p:nvSpPr>
        <p:spPr/>
        <p:txBody>
          <a:bodyPr/>
          <a:lstStyle/>
          <a:p>
            <a:r>
              <a:rPr lang="en-US" dirty="0"/>
              <a:t>Training</a:t>
            </a:r>
          </a:p>
        </p:txBody>
      </p:sp>
      <p:sp>
        <p:nvSpPr>
          <p:cNvPr id="3" name="Content Placeholder 2">
            <a:extLst>
              <a:ext uri="{FF2B5EF4-FFF2-40B4-BE49-F238E27FC236}">
                <a16:creationId xmlns:a16="http://schemas.microsoft.com/office/drawing/2014/main" id="{C358C348-688F-D170-F8B3-6E59543AB6E6}"/>
              </a:ext>
            </a:extLst>
          </p:cNvPr>
          <p:cNvSpPr>
            <a:spLocks noGrp="1"/>
          </p:cNvSpPr>
          <p:nvPr>
            <p:ph idx="1"/>
          </p:nvPr>
        </p:nvSpPr>
        <p:spPr/>
        <p:txBody>
          <a:bodyPr/>
          <a:lstStyle/>
          <a:p>
            <a:pPr marL="0" indent="0" rtl="0">
              <a:spcBef>
                <a:spcPts val="0"/>
              </a:spcBef>
              <a:spcAft>
                <a:spcPts val="0"/>
              </a:spcAft>
              <a:buNone/>
            </a:pPr>
            <a:r>
              <a:rPr lang="en-US" b="0" i="0" u="none" strike="noStrike" dirty="0">
                <a:solidFill>
                  <a:srgbClr val="000000"/>
                </a:solidFill>
                <a:effectLst/>
                <a:latin typeface="Arial" panose="020B0604020202020204" pitchFamily="34" charset="0"/>
              </a:rPr>
              <a:t>This is the end of the training. Are you ready to begin?  </a:t>
            </a:r>
            <a:endParaRPr lang="en-US" dirty="0">
              <a:effectLst/>
            </a:endParaRPr>
          </a:p>
          <a:p>
            <a:pPr marL="0" indent="0" rtl="0">
              <a:spcBef>
                <a:spcPts val="0"/>
              </a:spcBef>
              <a:spcAft>
                <a:spcPts val="0"/>
              </a:spcAft>
              <a:buNone/>
            </a:pPr>
            <a:br>
              <a:rPr lang="en-US" dirty="0"/>
            </a:br>
            <a:r>
              <a:rPr lang="en-US" b="0" i="0" u="none" strike="noStrike" dirty="0">
                <a:solidFill>
                  <a:srgbClr val="000000"/>
                </a:solidFill>
                <a:effectLst/>
                <a:latin typeface="Arial" panose="020B0604020202020204" pitchFamily="34" charset="0"/>
              </a:rPr>
              <a:t>Please complete the tasks as accurately and as quickly as you can. There will be a 2-minute break every 30 minutes. </a:t>
            </a:r>
            <a:endParaRPr lang="en-US" dirty="0">
              <a:effectLst/>
            </a:endParaRPr>
          </a:p>
          <a:p>
            <a:pPr marL="0" indent="0">
              <a:buNone/>
            </a:pPr>
            <a:endParaRPr lang="en-US" dirty="0"/>
          </a:p>
        </p:txBody>
      </p:sp>
      <p:pic>
        <p:nvPicPr>
          <p:cNvPr id="4" name="3. TrainingP6">
            <a:hlinkClick r:id="" action="ppaction://media"/>
            <a:extLst>
              <a:ext uri="{FF2B5EF4-FFF2-40B4-BE49-F238E27FC236}">
                <a16:creationId xmlns:a16="http://schemas.microsoft.com/office/drawing/2014/main" id="{B4D2AB09-8B48-2F3A-072C-9ACEF6C51440}"/>
              </a:ext>
            </a:extLst>
          </p:cNvPr>
          <p:cNvPicPr>
            <a:picLocks noChangeAspect="1"/>
          </p:cNvPicPr>
          <p:nvPr>
            <a:audioFile r:link="rId1"/>
            <p:extLst>
              <p:ext uri="{DAA4B4D4-6D71-4841-9C94-3DE7FCFB9230}">
                <p14:media xmlns:p14="http://schemas.microsoft.com/office/powerpoint/2010/main" r:embed="rId2">
                  <p14:trim st="31822"/>
                </p14:media>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4017750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E1D64-4BF2-A715-8E11-753786DC60E1}"/>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1E71A88-49E2-69F3-7AFE-38B8D422AB58}"/>
              </a:ext>
            </a:extLst>
          </p:cNvPr>
          <p:cNvSpPr>
            <a:spLocks noGrp="1"/>
          </p:cNvSpPr>
          <p:nvPr>
            <p:ph idx="1"/>
          </p:nvPr>
        </p:nvSpPr>
        <p:spPr/>
        <p:txBody>
          <a:bodyPr/>
          <a:lstStyle/>
          <a:p>
            <a:pPr marL="0" indent="0" rtl="0">
              <a:spcBef>
                <a:spcPts val="0"/>
              </a:spcBef>
              <a:spcAft>
                <a:spcPts val="0"/>
              </a:spcAft>
              <a:buNone/>
            </a:pPr>
            <a:r>
              <a:rPr lang="en-US" b="0" i="0" u="none" strike="noStrike" dirty="0">
                <a:solidFill>
                  <a:srgbClr val="000000"/>
                </a:solidFill>
                <a:effectLst/>
                <a:latin typeface="Arial" panose="020B0604020202020204" pitchFamily="34" charset="0"/>
              </a:rPr>
              <a:t>Welcome, and thank you for participating in our study. </a:t>
            </a:r>
            <a:endParaRPr lang="en-US" dirty="0">
              <a:effectLst/>
            </a:endParaRPr>
          </a:p>
          <a:p>
            <a:pPr marL="0" indent="0" rtl="0">
              <a:spcBef>
                <a:spcPts val="0"/>
              </a:spcBef>
              <a:spcAft>
                <a:spcPts val="0"/>
              </a:spcAft>
              <a:buNone/>
            </a:pPr>
            <a:br>
              <a:rPr lang="en-US" dirty="0"/>
            </a:br>
            <a:r>
              <a:rPr lang="en-US" b="0" i="0" u="none" strike="noStrike" dirty="0">
                <a:solidFill>
                  <a:srgbClr val="000000"/>
                </a:solidFill>
                <a:effectLst/>
                <a:latin typeface="Arial" panose="020B0604020202020204" pitchFamily="34" charset="0"/>
              </a:rPr>
              <a:t>The introduction of whole slide images (WSIs) 20 years ago provided an immense opportunity for sharing and for algorithms to assist pathologists’ reading tasks. Today, we invite you to review 120 WSIs for us to capture how you as an expert examine these complex images. The experiment will consist of three parts: a short training session to get you familiar with the procedure of the experiment, the formal experiment, and an exit questionnaire.</a:t>
            </a:r>
            <a:endParaRPr lang="en-US" dirty="0">
              <a:effectLst/>
            </a:endParaRPr>
          </a:p>
          <a:p>
            <a:pPr marL="0" indent="0" rtl="0">
              <a:spcBef>
                <a:spcPts val="0"/>
              </a:spcBef>
              <a:spcAft>
                <a:spcPts val="0"/>
              </a:spcAft>
              <a:buNone/>
            </a:pPr>
            <a:endParaRPr lang="en-US" dirty="0"/>
          </a:p>
        </p:txBody>
      </p:sp>
      <p:pic>
        <p:nvPicPr>
          <p:cNvPr id="4" name="Introduction">
            <a:hlinkClick r:id="" action="ppaction://media"/>
            <a:extLst>
              <a:ext uri="{FF2B5EF4-FFF2-40B4-BE49-F238E27FC236}">
                <a16:creationId xmlns:a16="http://schemas.microsoft.com/office/drawing/2014/main" id="{F42162C9-31D2-802F-DB03-C3C444384A5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1921504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8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5118C-1E87-9785-3406-9AE64AC9893F}"/>
              </a:ext>
            </a:extLst>
          </p:cNvPr>
          <p:cNvSpPr>
            <a:spLocks noGrp="1"/>
          </p:cNvSpPr>
          <p:nvPr>
            <p:ph type="title"/>
          </p:nvPr>
        </p:nvSpPr>
        <p:spPr/>
        <p:txBody>
          <a:bodyPr/>
          <a:lstStyle/>
          <a:p>
            <a:r>
              <a:rPr lang="en-US" dirty="0"/>
              <a:t>Calibration</a:t>
            </a:r>
          </a:p>
        </p:txBody>
      </p:sp>
      <p:sp>
        <p:nvSpPr>
          <p:cNvPr id="3" name="Content Placeholder 2">
            <a:extLst>
              <a:ext uri="{FF2B5EF4-FFF2-40B4-BE49-F238E27FC236}">
                <a16:creationId xmlns:a16="http://schemas.microsoft.com/office/drawing/2014/main" id="{ACB90622-EDFF-DC68-2889-4B62A583627D}"/>
              </a:ext>
            </a:extLst>
          </p:cNvPr>
          <p:cNvSpPr>
            <a:spLocks noGrp="1"/>
          </p:cNvSpPr>
          <p:nvPr>
            <p:ph idx="1"/>
          </p:nvPr>
        </p:nvSpPr>
        <p:spPr/>
        <p:txBody>
          <a:bodyPr/>
          <a:lstStyle/>
          <a:p>
            <a:pPr marL="0" indent="0">
              <a:buNone/>
            </a:pPr>
            <a:r>
              <a:rPr lang="en-US" sz="2800" b="0" i="0" u="none" strike="noStrike" dirty="0">
                <a:solidFill>
                  <a:srgbClr val="000000"/>
                </a:solidFill>
                <a:effectLst/>
                <a:latin typeface="Arial" panose="020B0604020202020204" pitchFamily="34" charset="0"/>
              </a:rPr>
              <a:t>Before we begin, we will calibrate our eye tracker using a 9-point calibration. A white dot will appear on the screen. Please follow the dot as it moves on the screen. Please sit comfortably and do not be too close (</a:t>
            </a:r>
            <a:r>
              <a:rPr lang="en-US" dirty="0">
                <a:solidFill>
                  <a:srgbClr val="000000"/>
                </a:solidFill>
                <a:latin typeface="Arial" panose="020B0604020202020204" pitchFamily="34" charset="0"/>
              </a:rPr>
              <a:t>&lt;</a:t>
            </a:r>
            <a:r>
              <a:rPr lang="en-US" sz="2800" b="0" i="0" u="none" strike="noStrike" dirty="0">
                <a:solidFill>
                  <a:srgbClr val="000000"/>
                </a:solidFill>
                <a:effectLst/>
                <a:latin typeface="Arial" panose="020B0604020202020204" pitchFamily="34" charset="0"/>
              </a:rPr>
              <a:t> 0.5 meter) or too far (&gt; 1 meter) from the screen.</a:t>
            </a:r>
            <a:endParaRPr lang="en-US" dirty="0">
              <a:effectLst/>
            </a:endParaRPr>
          </a:p>
          <a:p>
            <a:pPr marL="0" indent="0">
              <a:buNone/>
            </a:pPr>
            <a:endParaRPr lang="en-US" dirty="0"/>
          </a:p>
          <a:p>
            <a:pPr marL="0" indent="0">
              <a:buNone/>
            </a:pPr>
            <a:r>
              <a:rPr lang="en-US" dirty="0"/>
              <a:t>We will begin calibration now</a:t>
            </a:r>
          </a:p>
        </p:txBody>
      </p:sp>
      <p:pic>
        <p:nvPicPr>
          <p:cNvPr id="5" name="calibration2">
            <a:hlinkClick r:id="" action="ppaction://media"/>
            <a:extLst>
              <a:ext uri="{FF2B5EF4-FFF2-40B4-BE49-F238E27FC236}">
                <a16:creationId xmlns:a16="http://schemas.microsoft.com/office/drawing/2014/main" id="{8DDF40CC-1D6F-EA09-9FE4-652F468A4B1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85600" y="0"/>
            <a:ext cx="406400" cy="406400"/>
          </a:xfrm>
          <a:prstGeom prst="rect">
            <a:avLst/>
          </a:prstGeom>
        </p:spPr>
      </p:pic>
    </p:spTree>
    <p:extLst>
      <p:ext uri="{BB962C8B-B14F-4D97-AF65-F5344CB8AC3E}">
        <p14:creationId xmlns:p14="http://schemas.microsoft.com/office/powerpoint/2010/main" val="4290742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95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E9057-9E5C-2792-4039-44FBD799C3E6}"/>
              </a:ext>
            </a:extLst>
          </p:cNvPr>
          <p:cNvSpPr>
            <a:spLocks noGrp="1"/>
          </p:cNvSpPr>
          <p:nvPr>
            <p:ph type="title"/>
          </p:nvPr>
        </p:nvSpPr>
        <p:spPr/>
        <p:txBody>
          <a:bodyPr/>
          <a:lstStyle/>
          <a:p>
            <a:r>
              <a:rPr lang="en-US" dirty="0"/>
              <a:t>Training</a:t>
            </a:r>
          </a:p>
        </p:txBody>
      </p:sp>
      <p:sp>
        <p:nvSpPr>
          <p:cNvPr id="3" name="Content Placeholder 2">
            <a:extLst>
              <a:ext uri="{FF2B5EF4-FFF2-40B4-BE49-F238E27FC236}">
                <a16:creationId xmlns:a16="http://schemas.microsoft.com/office/drawing/2014/main" id="{9B7BEBD1-FD1D-844E-F63B-90DBB383141E}"/>
              </a:ext>
            </a:extLst>
          </p:cNvPr>
          <p:cNvSpPr>
            <a:spLocks noGrp="1"/>
          </p:cNvSpPr>
          <p:nvPr>
            <p:ph idx="1"/>
          </p:nvPr>
        </p:nvSpPr>
        <p:spPr/>
        <p:txBody>
          <a:bodyPr>
            <a:noAutofit/>
          </a:bodyPr>
          <a:lstStyle/>
          <a:p>
            <a:pPr marL="0" indent="0">
              <a:buNone/>
            </a:pPr>
            <a:r>
              <a:rPr lang="en-US" b="0" i="0" u="none" strike="noStrike" dirty="0">
                <a:solidFill>
                  <a:srgbClr val="000000"/>
                </a:solidFill>
                <a:effectLst/>
                <a:latin typeface="Arial" panose="020B0604020202020204" pitchFamily="34" charset="0"/>
              </a:rPr>
              <a:t>During this training session, please ask any questions you may have. When the formal experiment begins, we will not be able to answer any questions.</a:t>
            </a:r>
            <a:endParaRPr lang="en-US" sz="2200" dirty="0">
              <a:solidFill>
                <a:srgbClr val="000000"/>
              </a:solidFill>
              <a:latin typeface="Arial" panose="020B0604020202020204" pitchFamily="34" charset="0"/>
            </a:endParaRPr>
          </a:p>
          <a:p>
            <a:pPr marL="0" indent="0">
              <a:buNone/>
            </a:pPr>
            <a:endParaRPr lang="en-US" sz="2200" dirty="0">
              <a:solidFill>
                <a:srgbClr val="000000"/>
              </a:solidFill>
              <a:latin typeface="Arial" panose="020B0604020202020204" pitchFamily="34" charset="0"/>
            </a:endParaRPr>
          </a:p>
          <a:p>
            <a:pPr marL="0" indent="0">
              <a:buNone/>
            </a:pPr>
            <a:endParaRPr lang="en-US" sz="2200" dirty="0">
              <a:solidFill>
                <a:srgbClr val="000000"/>
              </a:solidFill>
              <a:latin typeface="Arial" panose="020B0604020202020204" pitchFamily="34" charset="0"/>
            </a:endParaRPr>
          </a:p>
          <a:p>
            <a:pPr marL="0" indent="0">
              <a:buNone/>
            </a:pPr>
            <a:endParaRPr lang="en-US" sz="2200" dirty="0">
              <a:solidFill>
                <a:srgbClr val="000000"/>
              </a:solidFill>
              <a:latin typeface="Arial" panose="020B0604020202020204" pitchFamily="34" charset="0"/>
            </a:endParaRPr>
          </a:p>
          <a:p>
            <a:pPr marL="0" indent="0">
              <a:buNone/>
            </a:pPr>
            <a:endParaRPr lang="en-US" sz="2200" dirty="0">
              <a:solidFill>
                <a:srgbClr val="000000"/>
              </a:solidFill>
              <a:latin typeface="Arial" panose="020B0604020202020204" pitchFamily="34" charset="0"/>
            </a:endParaRPr>
          </a:p>
          <a:p>
            <a:pPr marL="0" indent="0">
              <a:buNone/>
            </a:pPr>
            <a:endParaRPr lang="en-US" sz="2200" dirty="0">
              <a:solidFill>
                <a:srgbClr val="000000"/>
              </a:solidFill>
              <a:latin typeface="Arial" panose="020B0604020202020204" pitchFamily="34" charset="0"/>
            </a:endParaRPr>
          </a:p>
          <a:p>
            <a:pPr marL="0" indent="0">
              <a:buNone/>
            </a:pPr>
            <a:endParaRPr lang="en-US" sz="2200" dirty="0">
              <a:effectLst/>
            </a:endParaRPr>
          </a:p>
          <a:p>
            <a:pPr marL="0" indent="0">
              <a:buNone/>
            </a:pPr>
            <a:endParaRPr lang="en-US" sz="2200" dirty="0"/>
          </a:p>
        </p:txBody>
      </p:sp>
      <p:pic>
        <p:nvPicPr>
          <p:cNvPr id="5" name="3. TrainingP1">
            <a:hlinkClick r:id="" action="ppaction://media"/>
            <a:extLst>
              <a:ext uri="{FF2B5EF4-FFF2-40B4-BE49-F238E27FC236}">
                <a16:creationId xmlns:a16="http://schemas.microsoft.com/office/drawing/2014/main" id="{10670955-3A24-F08E-4B1E-20BA157D20A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6855" y="0"/>
            <a:ext cx="609600" cy="609600"/>
          </a:xfrm>
          <a:prstGeom prst="rect">
            <a:avLst/>
          </a:prstGeom>
        </p:spPr>
      </p:pic>
    </p:spTree>
    <p:extLst>
      <p:ext uri="{BB962C8B-B14F-4D97-AF65-F5344CB8AC3E}">
        <p14:creationId xmlns:p14="http://schemas.microsoft.com/office/powerpoint/2010/main" val="1303776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8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EE8C-7165-82B5-B690-956601067E51}"/>
              </a:ext>
            </a:extLst>
          </p:cNvPr>
          <p:cNvSpPr>
            <a:spLocks noGrp="1"/>
          </p:cNvSpPr>
          <p:nvPr>
            <p:ph type="title"/>
          </p:nvPr>
        </p:nvSpPr>
        <p:spPr/>
        <p:txBody>
          <a:bodyPr/>
          <a:lstStyle/>
          <a:p>
            <a:r>
              <a:rPr lang="en-US" dirty="0"/>
              <a:t>Training</a:t>
            </a:r>
          </a:p>
        </p:txBody>
      </p:sp>
      <p:pic>
        <p:nvPicPr>
          <p:cNvPr id="3" name="2022-09-12 09-17-33">
            <a:hlinkClick r:id="" action="ppaction://media"/>
            <a:extLst>
              <a:ext uri="{FF2B5EF4-FFF2-40B4-BE49-F238E27FC236}">
                <a16:creationId xmlns:a16="http://schemas.microsoft.com/office/drawing/2014/main" id="{AF6A7AC7-91CA-5CFA-E0B1-133174D7557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524000" y="1349375"/>
            <a:ext cx="9144000" cy="5143500"/>
          </a:xfrm>
          <a:prstGeom prst="rect">
            <a:avLst/>
          </a:prstGeom>
        </p:spPr>
      </p:pic>
      <p:pic>
        <p:nvPicPr>
          <p:cNvPr id="5" name="training12">
            <a:hlinkClick r:id="" action="ppaction://media"/>
            <a:extLst>
              <a:ext uri="{FF2B5EF4-FFF2-40B4-BE49-F238E27FC236}">
                <a16:creationId xmlns:a16="http://schemas.microsoft.com/office/drawing/2014/main" id="{560DACC2-0EA7-76E5-9A30-D4C25FFF3C5A}"/>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785600" y="10764"/>
            <a:ext cx="406400" cy="406400"/>
          </a:xfrm>
          <a:prstGeom prst="rect">
            <a:avLst/>
          </a:prstGeom>
        </p:spPr>
      </p:pic>
      <p:sp>
        <p:nvSpPr>
          <p:cNvPr id="7" name="Content Placeholder 6">
            <a:extLst>
              <a:ext uri="{FF2B5EF4-FFF2-40B4-BE49-F238E27FC236}">
                <a16:creationId xmlns:a16="http://schemas.microsoft.com/office/drawing/2014/main" id="{E9A69CB8-C67D-6DFE-94FC-BD5DB71168A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05358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800" fill="hold"/>
                                        <p:tgtEl>
                                          <p:spTgt spid="3"/>
                                        </p:tgtEl>
                                      </p:cBhvr>
                                    </p:cmd>
                                  </p:childTnLst>
                                </p:cTn>
                              </p:par>
                              <p:par>
                                <p:cTn id="7" presetID="1" presetClass="mediacall" presetSubtype="0" fill="hold" nodeType="withEffect">
                                  <p:stCondLst>
                                    <p:cond delay="0"/>
                                  </p:stCondLst>
                                  <p:childTnLst>
                                    <p:cmd type="call" cmd="playFrom(0.0)">
                                      <p:cBhvr>
                                        <p:cTn id="8" dur="2502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3"/>
                </p:tgtEl>
              </p:cMediaNode>
            </p:video>
            <p:seq concurrent="1" nextAc="seek">
              <p:cTn id="10" restart="whenNotActive" fill="hold" evtFilter="cancelBubble" nodeType="interactiveSeq">
                <p:stCondLst>
                  <p:cond evt="onClick" delay="0">
                    <p:tgtEl>
                      <p:spTgt spid="3"/>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withEffect">
                                  <p:stCondLst>
                                    <p:cond delay="0"/>
                                  </p:stCondLst>
                                  <p:childTnLst>
                                    <p:cmd type="call" cmd="togglePause">
                                      <p:cBhvr>
                                        <p:cTn id="14" dur="1" fill="hold"/>
                                        <p:tgtEl>
                                          <p:spTgt spid="3"/>
                                        </p:tgtEl>
                                      </p:cBhvr>
                                    </p:cmd>
                                  </p:childTnLst>
                                </p:cTn>
                              </p:par>
                            </p:childTnLst>
                          </p:cTn>
                        </p:par>
                      </p:childTnLst>
                    </p:cTn>
                  </p:par>
                </p:childTnLst>
              </p:cTn>
              <p:nextCondLst>
                <p:cond evt="onClick" delay="0">
                  <p:tgtEl>
                    <p:spTgt spid="3"/>
                  </p:tgtEl>
                </p:cond>
              </p:nextCondLst>
            </p:seq>
            <p:audio>
              <p:cMediaNode vol="80000">
                <p:cTn id="15"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4708A-B3ED-42EB-DF4B-74283C352A35}"/>
              </a:ext>
            </a:extLst>
          </p:cNvPr>
          <p:cNvSpPr>
            <a:spLocks noGrp="1"/>
          </p:cNvSpPr>
          <p:nvPr>
            <p:ph type="title"/>
          </p:nvPr>
        </p:nvSpPr>
        <p:spPr/>
        <p:txBody>
          <a:bodyPr/>
          <a:lstStyle/>
          <a:p>
            <a:r>
              <a:rPr lang="en-US" dirty="0"/>
              <a:t>Training</a:t>
            </a:r>
          </a:p>
        </p:txBody>
      </p:sp>
      <p:pic>
        <p:nvPicPr>
          <p:cNvPr id="3" name="2022-09-12 09-18-17">
            <a:hlinkClick r:id="" action="ppaction://media"/>
            <a:extLst>
              <a:ext uri="{FF2B5EF4-FFF2-40B4-BE49-F238E27FC236}">
                <a16:creationId xmlns:a16="http://schemas.microsoft.com/office/drawing/2014/main" id="{ED7E9A90-A948-0AE3-A9D2-6B1B5060543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524000" y="1349375"/>
            <a:ext cx="9144000" cy="5143500"/>
          </a:xfrm>
          <a:prstGeom prst="rect">
            <a:avLst/>
          </a:prstGeom>
        </p:spPr>
      </p:pic>
      <p:pic>
        <p:nvPicPr>
          <p:cNvPr id="4" name="training22">
            <a:hlinkClick r:id="" action="ppaction://media"/>
            <a:extLst>
              <a:ext uri="{FF2B5EF4-FFF2-40B4-BE49-F238E27FC236}">
                <a16:creationId xmlns:a16="http://schemas.microsoft.com/office/drawing/2014/main" id="{F932DEA2-CBDA-2413-8938-ABE67F9CBC4E}"/>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785600" y="0"/>
            <a:ext cx="406400" cy="406400"/>
          </a:xfrm>
          <a:prstGeom prst="rect">
            <a:avLst/>
          </a:prstGeom>
        </p:spPr>
      </p:pic>
    </p:spTree>
    <p:extLst>
      <p:ext uri="{BB962C8B-B14F-4D97-AF65-F5344CB8AC3E}">
        <p14:creationId xmlns:p14="http://schemas.microsoft.com/office/powerpoint/2010/main" val="885995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0100" fill="hold"/>
                                        <p:tgtEl>
                                          <p:spTgt spid="3"/>
                                        </p:tgtEl>
                                      </p:cBhvr>
                                    </p:cmd>
                                  </p:childTnLst>
                                </p:cTn>
                              </p:par>
                              <p:par>
                                <p:cTn id="7" presetID="1" presetClass="mediacall" presetSubtype="0" fill="hold" nodeType="withEffect">
                                  <p:stCondLst>
                                    <p:cond delay="0"/>
                                  </p:stCondLst>
                                  <p:childTnLst>
                                    <p:cmd type="call" cmd="playFrom(0.0)">
                                      <p:cBhvr>
                                        <p:cTn id="8" dur="218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3"/>
                </p:tgtEl>
              </p:cMediaNode>
            </p:video>
            <p:seq concurrent="1" nextAc="seek">
              <p:cTn id="10" restart="whenNotActive" fill="hold" evtFilter="cancelBubble" nodeType="interactiveSeq">
                <p:stCondLst>
                  <p:cond evt="onClick" delay="0">
                    <p:tgtEl>
                      <p:spTgt spid="3"/>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withEffect">
                                  <p:stCondLst>
                                    <p:cond delay="0"/>
                                  </p:stCondLst>
                                  <p:childTnLst>
                                    <p:cmd type="call" cmd="togglePause">
                                      <p:cBhvr>
                                        <p:cTn id="14" dur="1" fill="hold"/>
                                        <p:tgtEl>
                                          <p:spTgt spid="3"/>
                                        </p:tgtEl>
                                      </p:cBhvr>
                                    </p:cmd>
                                  </p:childTnLst>
                                </p:cTn>
                              </p:par>
                            </p:childTnLst>
                          </p:cTn>
                        </p:par>
                      </p:childTnLst>
                    </p:cTn>
                  </p:par>
                </p:childTnLst>
              </p:cTn>
              <p:nextCondLst>
                <p:cond evt="onClick" delay="0">
                  <p:tgtEl>
                    <p:spTgt spid="3"/>
                  </p:tgtEl>
                </p:cond>
              </p:nextCondLst>
            </p:seq>
            <p:audio>
              <p:cMediaNode vol="80000">
                <p:cTn id="15"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C2764-2F95-E461-531F-BC7615D2C510}"/>
              </a:ext>
            </a:extLst>
          </p:cNvPr>
          <p:cNvSpPr>
            <a:spLocks noGrp="1"/>
          </p:cNvSpPr>
          <p:nvPr>
            <p:ph type="title"/>
          </p:nvPr>
        </p:nvSpPr>
        <p:spPr/>
        <p:txBody>
          <a:bodyPr/>
          <a:lstStyle/>
          <a:p>
            <a:r>
              <a:rPr lang="en-US" dirty="0"/>
              <a:t>Training</a:t>
            </a:r>
          </a:p>
        </p:txBody>
      </p:sp>
      <p:pic>
        <p:nvPicPr>
          <p:cNvPr id="3" name="2022-09-12 09-19-35">
            <a:hlinkClick r:id="" action="ppaction://media"/>
            <a:extLst>
              <a:ext uri="{FF2B5EF4-FFF2-40B4-BE49-F238E27FC236}">
                <a16:creationId xmlns:a16="http://schemas.microsoft.com/office/drawing/2014/main" id="{93889C6F-9882-C947-AC3F-78F69E901EC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524000" y="1349375"/>
            <a:ext cx="9144000" cy="5143500"/>
          </a:xfrm>
          <a:prstGeom prst="rect">
            <a:avLst/>
          </a:prstGeom>
        </p:spPr>
      </p:pic>
      <p:pic>
        <p:nvPicPr>
          <p:cNvPr id="5" name="training32">
            <a:hlinkClick r:id="" action="ppaction://media"/>
            <a:extLst>
              <a:ext uri="{FF2B5EF4-FFF2-40B4-BE49-F238E27FC236}">
                <a16:creationId xmlns:a16="http://schemas.microsoft.com/office/drawing/2014/main" id="{7E6E492C-80E6-F8A1-65FF-BD363F7911E7}"/>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785600" y="1177"/>
            <a:ext cx="406400" cy="406400"/>
          </a:xfrm>
          <a:prstGeom prst="rect">
            <a:avLst/>
          </a:prstGeom>
        </p:spPr>
      </p:pic>
    </p:spTree>
    <p:extLst>
      <p:ext uri="{BB962C8B-B14F-4D97-AF65-F5344CB8AC3E}">
        <p14:creationId xmlns:p14="http://schemas.microsoft.com/office/powerpoint/2010/main" val="1987406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2166" fill="hold"/>
                                        <p:tgtEl>
                                          <p:spTgt spid="3"/>
                                        </p:tgtEl>
                                      </p:cBhvr>
                                    </p:cmd>
                                  </p:childTnLst>
                                </p:cTn>
                              </p:par>
                              <p:par>
                                <p:cTn id="7" presetID="1" presetClass="mediacall" presetSubtype="0" fill="hold" nodeType="withEffect">
                                  <p:stCondLst>
                                    <p:cond delay="0"/>
                                  </p:stCondLst>
                                  <p:childTnLst>
                                    <p:cmd type="call" cmd="playFrom(0.0)">
                                      <p:cBhvr>
                                        <p:cTn id="8" dur="630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3"/>
                </p:tgtEl>
              </p:cMediaNode>
            </p:video>
            <p:seq concurrent="1" nextAc="seek">
              <p:cTn id="10" restart="whenNotActive" fill="hold" evtFilter="cancelBubble" nodeType="interactiveSeq">
                <p:stCondLst>
                  <p:cond evt="onClick" delay="0">
                    <p:tgtEl>
                      <p:spTgt spid="3"/>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withEffect">
                                  <p:stCondLst>
                                    <p:cond delay="0"/>
                                  </p:stCondLst>
                                  <p:childTnLst>
                                    <p:cmd type="call" cmd="togglePause">
                                      <p:cBhvr>
                                        <p:cTn id="14" dur="1" fill="hold"/>
                                        <p:tgtEl>
                                          <p:spTgt spid="3"/>
                                        </p:tgtEl>
                                      </p:cBhvr>
                                    </p:cmd>
                                  </p:childTnLst>
                                </p:cTn>
                              </p:par>
                            </p:childTnLst>
                          </p:cTn>
                        </p:par>
                      </p:childTnLst>
                    </p:cTn>
                  </p:par>
                </p:childTnLst>
              </p:cTn>
              <p:nextCondLst>
                <p:cond evt="onClick" delay="0">
                  <p:tgtEl>
                    <p:spTgt spid="3"/>
                  </p:tgtEl>
                </p:cond>
              </p:nextCondLst>
            </p:seq>
            <p:audio>
              <p:cMediaNode vol="80000">
                <p:cTn id="15"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6D71F-C5A2-2533-BB2D-B1091C74CA06}"/>
              </a:ext>
            </a:extLst>
          </p:cNvPr>
          <p:cNvSpPr>
            <a:spLocks noGrp="1"/>
          </p:cNvSpPr>
          <p:nvPr>
            <p:ph type="title"/>
          </p:nvPr>
        </p:nvSpPr>
        <p:spPr/>
        <p:txBody>
          <a:bodyPr/>
          <a:lstStyle/>
          <a:p>
            <a:r>
              <a:rPr lang="en-US" dirty="0"/>
              <a:t>Training</a:t>
            </a:r>
          </a:p>
        </p:txBody>
      </p:sp>
      <p:pic>
        <p:nvPicPr>
          <p:cNvPr id="4" name="3. TrainingP5">
            <a:hlinkClick r:id="" action="ppaction://media"/>
            <a:extLst>
              <a:ext uri="{FF2B5EF4-FFF2-40B4-BE49-F238E27FC236}">
                <a16:creationId xmlns:a16="http://schemas.microsoft.com/office/drawing/2014/main" id="{03AB4474-F18A-47FB-FA31-C2FE10B30F76}"/>
              </a:ext>
            </a:extLst>
          </p:cNvPr>
          <p:cNvPicPr>
            <a:picLocks noChangeAspect="1"/>
          </p:cNvPicPr>
          <p:nvPr>
            <a:audioFile r:link="rId1"/>
            <p:extLst>
              <p:ext uri="{DAA4B4D4-6D71-4841-9C94-3DE7FCFB9230}">
                <p14:media xmlns:p14="http://schemas.microsoft.com/office/powerpoint/2010/main" r:embed="rId2">
                  <p14:trim end="19831.7551"/>
                </p14:media>
              </p:ext>
            </p:extLst>
          </p:nvPr>
        </p:nvPicPr>
        <p:blipFill>
          <a:blip r:embed="rId6"/>
          <a:stretch>
            <a:fillRect/>
          </a:stretch>
        </p:blipFill>
        <p:spPr>
          <a:xfrm>
            <a:off x="11582400" y="0"/>
            <a:ext cx="609600" cy="609600"/>
          </a:xfrm>
          <a:prstGeom prst="rect">
            <a:avLst/>
          </a:prstGeom>
        </p:spPr>
      </p:pic>
      <p:pic>
        <p:nvPicPr>
          <p:cNvPr id="6" name="2022-09-12 09-22-10">
            <a:hlinkClick r:id="" action="ppaction://media"/>
            <a:extLst>
              <a:ext uri="{FF2B5EF4-FFF2-40B4-BE49-F238E27FC236}">
                <a16:creationId xmlns:a16="http://schemas.microsoft.com/office/drawing/2014/main" id="{37549981-8079-4D93-739B-AB14492A7310}"/>
              </a:ext>
            </a:extLst>
          </p:cNvPr>
          <p:cNvPicPr>
            <a:picLocks noGrp="1" noChangeAspect="1"/>
          </p:cNvPicPr>
          <p:nvPr>
            <p:ph idx="1"/>
            <a:videoFile r:link="rId4"/>
            <p:extLst>
              <p:ext uri="{DAA4B4D4-6D71-4841-9C94-3DE7FCFB9230}">
                <p14:media xmlns:p14="http://schemas.microsoft.com/office/powerpoint/2010/main" r:embed="rId3"/>
              </p:ext>
            </p:extLst>
          </p:nvPr>
        </p:nvPicPr>
        <p:blipFill>
          <a:blip r:embed="rId7"/>
          <a:stretch>
            <a:fillRect/>
          </a:stretch>
        </p:blipFill>
        <p:spPr>
          <a:xfrm>
            <a:off x="1524000" y="1349491"/>
            <a:ext cx="9144000" cy="5143384"/>
          </a:xfrm>
        </p:spPr>
      </p:pic>
    </p:spTree>
    <p:extLst>
      <p:ext uri="{BB962C8B-B14F-4D97-AF65-F5344CB8AC3E}">
        <p14:creationId xmlns:p14="http://schemas.microsoft.com/office/powerpoint/2010/main" val="3586665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396" fill="hold"/>
                                        <p:tgtEl>
                                          <p:spTgt spid="4"/>
                                        </p:tgtEl>
                                      </p:cBhvr>
                                    </p:cmd>
                                  </p:childTnLst>
                                </p:cTn>
                              </p:par>
                              <p:par>
                                <p:cTn id="7" presetID="1" presetClass="mediacall" presetSubtype="0" fill="hold" nodeType="withEffect">
                                  <p:stCondLst>
                                    <p:cond delay="0"/>
                                  </p:stCondLst>
                                  <p:childTnLst>
                                    <p:cmd type="call" cmd="playFrom(0.0)">
                                      <p:cBhvr>
                                        <p:cTn id="8" dur="936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4"/>
                </p:tgtEl>
              </p:cMediaNode>
            </p:audio>
            <p:video>
              <p:cMediaNode vol="80000">
                <p:cTn id="10" repeatCount="indefinite" fill="hold" display="0">
                  <p:stCondLst>
                    <p:cond delay="indefinite"/>
                  </p:stCondLst>
                </p:cTn>
                <p:tgtEl>
                  <p:spTgt spid="6"/>
                </p:tgtEl>
              </p:cMediaNode>
            </p:video>
            <p:seq concurrent="1" nextAc="seek">
              <p:cTn id="11" restart="whenNotActive" fill="hold" evtFilter="cancelBubble" nodeType="interactiveSeq">
                <p:stCondLst>
                  <p:cond evt="onClick" delay="0">
                    <p:tgtEl>
                      <p:spTgt spid="6"/>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withEffect">
                                  <p:stCondLst>
                                    <p:cond delay="0"/>
                                  </p:stCondLst>
                                  <p:childTnLst>
                                    <p:cmd type="call" cmd="togglePause">
                                      <p:cBhvr>
                                        <p:cTn id="15"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B56D6-E3E7-2C50-A418-FDB56AB119F7}"/>
              </a:ext>
            </a:extLst>
          </p:cNvPr>
          <p:cNvSpPr>
            <a:spLocks noGrp="1"/>
          </p:cNvSpPr>
          <p:nvPr>
            <p:ph type="title"/>
          </p:nvPr>
        </p:nvSpPr>
        <p:spPr/>
        <p:txBody>
          <a:bodyPr/>
          <a:lstStyle/>
          <a:p>
            <a:r>
              <a:rPr lang="en-US" dirty="0"/>
              <a:t>Training</a:t>
            </a:r>
          </a:p>
        </p:txBody>
      </p:sp>
      <p:pic>
        <p:nvPicPr>
          <p:cNvPr id="3" name="2022-09-12 09-20-59">
            <a:hlinkClick r:id="" action="ppaction://media"/>
            <a:extLst>
              <a:ext uri="{FF2B5EF4-FFF2-40B4-BE49-F238E27FC236}">
                <a16:creationId xmlns:a16="http://schemas.microsoft.com/office/drawing/2014/main" id="{A797D860-C117-66A5-82F2-246E34D4B53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524000" y="1349375"/>
            <a:ext cx="9144000" cy="5143500"/>
          </a:xfrm>
          <a:prstGeom prst="rect">
            <a:avLst/>
          </a:prstGeom>
        </p:spPr>
      </p:pic>
      <p:pic>
        <p:nvPicPr>
          <p:cNvPr id="5" name="training52">
            <a:hlinkClick r:id="" action="ppaction://media"/>
            <a:extLst>
              <a:ext uri="{FF2B5EF4-FFF2-40B4-BE49-F238E27FC236}">
                <a16:creationId xmlns:a16="http://schemas.microsoft.com/office/drawing/2014/main" id="{FDF806BF-729F-E018-AD68-6575CC49CF18}"/>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785600" y="0"/>
            <a:ext cx="406400" cy="406400"/>
          </a:xfrm>
          <a:prstGeom prst="rect">
            <a:avLst/>
          </a:prstGeom>
        </p:spPr>
      </p:pic>
    </p:spTree>
    <p:extLst>
      <p:ext uri="{BB962C8B-B14F-4D97-AF65-F5344CB8AC3E}">
        <p14:creationId xmlns:p14="http://schemas.microsoft.com/office/powerpoint/2010/main" val="1700470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5433" fill="hold"/>
                                        <p:tgtEl>
                                          <p:spTgt spid="3"/>
                                        </p:tgtEl>
                                      </p:cBhvr>
                                    </p:cmd>
                                  </p:childTnLst>
                                </p:cTn>
                              </p:par>
                              <p:par>
                                <p:cTn id="7" presetID="1" presetClass="mediacall" presetSubtype="0" fill="hold" nodeType="withEffect">
                                  <p:stCondLst>
                                    <p:cond delay="0"/>
                                  </p:stCondLst>
                                  <p:childTnLst>
                                    <p:cmd type="call" cmd="playFrom(0.0)">
                                      <p:cBhvr>
                                        <p:cTn id="8" dur="2711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3"/>
                </p:tgtEl>
              </p:cMediaNode>
            </p:video>
            <p:seq concurrent="1" nextAc="seek">
              <p:cTn id="10" restart="whenNotActive" fill="hold" evtFilter="cancelBubble" nodeType="interactiveSeq">
                <p:stCondLst>
                  <p:cond evt="onClick" delay="0">
                    <p:tgtEl>
                      <p:spTgt spid="3"/>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withEffect">
                                  <p:stCondLst>
                                    <p:cond delay="0"/>
                                  </p:stCondLst>
                                  <p:childTnLst>
                                    <p:cmd type="call" cmd="togglePause">
                                      <p:cBhvr>
                                        <p:cTn id="14" dur="1" fill="hold"/>
                                        <p:tgtEl>
                                          <p:spTgt spid="3"/>
                                        </p:tgtEl>
                                      </p:cBhvr>
                                    </p:cmd>
                                  </p:childTnLst>
                                </p:cTn>
                              </p:par>
                            </p:childTnLst>
                          </p:cTn>
                        </p:par>
                      </p:childTnLst>
                    </p:cTn>
                  </p:par>
                </p:childTnLst>
              </p:cTn>
              <p:nextCondLst>
                <p:cond evt="onClick" delay="0">
                  <p:tgtEl>
                    <p:spTgt spid="3"/>
                  </p:tgtEl>
                </p:cond>
              </p:nextCondLst>
            </p:seq>
            <p:audio>
              <p:cMediaNode vol="80000">
                <p:cTn id="15"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3840</TotalTime>
  <Words>344</Words>
  <Application>Microsoft Office PowerPoint</Application>
  <PresentationFormat>Widescreen</PresentationFormat>
  <Paragraphs>26</Paragraphs>
  <Slides>11</Slides>
  <Notes>0</Notes>
  <HiddenSlides>0</HiddenSlides>
  <MMClips>15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Training</vt:lpstr>
      <vt:lpstr>Introduction</vt:lpstr>
      <vt:lpstr>Calibration</vt:lpstr>
      <vt:lpstr>Training</vt:lpstr>
      <vt:lpstr>Training</vt:lpstr>
      <vt:lpstr>Training</vt:lpstr>
      <vt:lpstr>Training</vt:lpstr>
      <vt:lpstr>Training</vt:lpstr>
      <vt:lpstr>Training</vt:lpstr>
      <vt:lpstr>Training</vt:lpstr>
      <vt:lpstr>Training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Training Document</dc:title>
  <dc:creator>Thai, Veronica</dc:creator>
  <cp:lastModifiedBy>Thai, Veronica</cp:lastModifiedBy>
  <cp:revision>19</cp:revision>
  <dcterms:created xsi:type="dcterms:W3CDTF">2022-09-10T13:15:00Z</dcterms:created>
  <dcterms:modified xsi:type="dcterms:W3CDTF">2022-09-16T15:56:34Z</dcterms:modified>
</cp:coreProperties>
</file>

<file path=docProps/thumbnail.jpeg>
</file>